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64" r:id="rId3"/>
    <p:sldId id="265" r:id="rId4"/>
    <p:sldId id="266" r:id="rId5"/>
    <p:sldId id="257" r:id="rId6"/>
    <p:sldId id="267" r:id="rId7"/>
    <p:sldId id="268" r:id="rId8"/>
    <p:sldId id="258" r:id="rId9"/>
    <p:sldId id="259" r:id="rId10"/>
    <p:sldId id="269" r:id="rId11"/>
    <p:sldId id="270" r:id="rId12"/>
    <p:sldId id="273" r:id="rId13"/>
    <p:sldId id="274" r:id="rId14"/>
    <p:sldId id="272" r:id="rId15"/>
    <p:sldId id="271" r:id="rId16"/>
    <p:sldId id="275" r:id="rId17"/>
    <p:sldId id="262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389E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5794AB-5681-44D4-A140-53D5D56BE582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8C1652-D294-4E47-AAA8-B0711A7B6470}">
      <dgm:prSet phldrT="[Text]" custT="1"/>
      <dgm:spPr>
        <a:noFill/>
      </dgm:spPr>
      <dgm:t>
        <a:bodyPr/>
        <a:lstStyle/>
        <a:p>
          <a:pPr algn="ctr"/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Guru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tiada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di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sekolah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000" b="0" dirty="0" smtClean="0">
              <a:solidFill>
                <a:srgbClr val="FF0000"/>
              </a:solidFill>
              <a:latin typeface="Cambria" pitchFamily="18" charset="0"/>
            </a:rPr>
            <a:t>(</a:t>
          </a:r>
          <a:r>
            <a:rPr lang="en-US" sz="4000" b="0" dirty="0" err="1" smtClean="0">
              <a:solidFill>
                <a:srgbClr val="FF0000"/>
              </a:solidFill>
              <a:latin typeface="Cambria" pitchFamily="18" charset="0"/>
            </a:rPr>
            <a:t>cuti</a:t>
          </a:r>
          <a:r>
            <a:rPr lang="en-US" sz="4000" b="0" dirty="0" smtClean="0">
              <a:solidFill>
                <a:srgbClr val="FF0000"/>
              </a:solidFill>
              <a:latin typeface="Cambria" pitchFamily="18" charset="0"/>
            </a:rPr>
            <a:t>/</a:t>
          </a:r>
          <a:r>
            <a:rPr lang="en-US" sz="4000" b="0" dirty="0" err="1" smtClean="0">
              <a:solidFill>
                <a:srgbClr val="FF0000"/>
              </a:solidFill>
              <a:latin typeface="Cambria" pitchFamily="18" charset="0"/>
            </a:rPr>
            <a:t>menjalankan</a:t>
          </a:r>
          <a:r>
            <a:rPr lang="en-US" sz="4000" b="0" dirty="0" smtClean="0">
              <a:solidFill>
                <a:srgbClr val="FF0000"/>
              </a:solidFill>
              <a:latin typeface="Cambria" pitchFamily="18" charset="0"/>
            </a:rPr>
            <a:t> </a:t>
          </a:r>
          <a:r>
            <a:rPr lang="en-US" sz="4000" b="0" dirty="0" err="1" smtClean="0">
              <a:solidFill>
                <a:srgbClr val="FF0000"/>
              </a:solidFill>
              <a:latin typeface="Cambria" pitchFamily="18" charset="0"/>
            </a:rPr>
            <a:t>tugas</a:t>
          </a:r>
          <a:r>
            <a:rPr lang="en-US" sz="4000" b="0" dirty="0" smtClean="0">
              <a:solidFill>
                <a:srgbClr val="FF0000"/>
              </a:solidFill>
              <a:latin typeface="Cambria" pitchFamily="18" charset="0"/>
            </a:rPr>
            <a:t> </a:t>
          </a:r>
          <a:r>
            <a:rPr lang="en-US" sz="4000" b="0" dirty="0" err="1" smtClean="0">
              <a:solidFill>
                <a:srgbClr val="FF0000"/>
              </a:solidFill>
              <a:latin typeface="Cambria" pitchFamily="18" charset="0"/>
            </a:rPr>
            <a:t>di</a:t>
          </a:r>
          <a:r>
            <a:rPr lang="en-US" sz="4000" b="0" dirty="0" smtClean="0">
              <a:solidFill>
                <a:srgbClr val="FF0000"/>
              </a:solidFill>
              <a:latin typeface="Cambria" pitchFamily="18" charset="0"/>
            </a:rPr>
            <a:t> </a:t>
          </a:r>
          <a:r>
            <a:rPr lang="en-US" sz="4000" b="0" dirty="0" err="1" smtClean="0">
              <a:solidFill>
                <a:srgbClr val="FF0000"/>
              </a:solidFill>
              <a:latin typeface="Cambria" pitchFamily="18" charset="0"/>
            </a:rPr>
            <a:t>luar</a:t>
          </a:r>
          <a:r>
            <a:rPr lang="en-US" sz="4000" b="0" dirty="0" smtClean="0">
              <a:solidFill>
                <a:srgbClr val="FF0000"/>
              </a:solidFill>
              <a:latin typeface="Cambria" pitchFamily="18" charset="0"/>
            </a:rPr>
            <a:t>)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dan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tiada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guru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ganti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/guru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ganti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tidak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menjalankan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pengajaran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dan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pembelajaran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sepatutnya</a:t>
          </a:r>
          <a:endParaRPr lang="en-US" sz="4400" b="0" dirty="0">
            <a:solidFill>
              <a:schemeClr val="tx1"/>
            </a:solidFill>
            <a:latin typeface="Cambria" pitchFamily="18" charset="0"/>
          </a:endParaRPr>
        </a:p>
      </dgm:t>
    </dgm:pt>
    <dgm:pt modelId="{0387276A-39C6-41D4-BED9-2F1622A9C865}" type="parTrans" cxnId="{2638EE09-75C1-47FC-8D4A-08A72652BBF3}">
      <dgm:prSet/>
      <dgm:spPr/>
      <dgm:t>
        <a:bodyPr/>
        <a:lstStyle/>
        <a:p>
          <a:endParaRPr lang="en-US"/>
        </a:p>
      </dgm:t>
    </dgm:pt>
    <dgm:pt modelId="{5A9F2B0E-A500-49F2-912A-99FFD78CD039}" type="sibTrans" cxnId="{2638EE09-75C1-47FC-8D4A-08A72652BBF3}">
      <dgm:prSet/>
      <dgm:spPr/>
      <dgm:t>
        <a:bodyPr/>
        <a:lstStyle/>
        <a:p>
          <a:endParaRPr lang="en-US"/>
        </a:p>
      </dgm:t>
    </dgm:pt>
    <dgm:pt modelId="{2A7E235F-23EC-4D3D-A457-A08F10F22E67}" type="pres">
      <dgm:prSet presAssocID="{EA5794AB-5681-44D4-A140-53D5D56BE5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66FDAB47-34AC-46BD-BCD1-E6AE78E03038}" type="pres">
      <dgm:prSet presAssocID="{288C1652-D294-4E47-AAA8-B0711A7B6470}" presName="parentLin" presStyleCnt="0"/>
      <dgm:spPr/>
    </dgm:pt>
    <dgm:pt modelId="{FCF7774F-97AF-4DD2-B498-F20B7EB8E1EF}" type="pres">
      <dgm:prSet presAssocID="{288C1652-D294-4E47-AAA8-B0711A7B6470}" presName="parentLeftMargin" presStyleLbl="node1" presStyleIdx="0" presStyleCnt="1"/>
      <dgm:spPr/>
      <dgm:t>
        <a:bodyPr/>
        <a:lstStyle/>
        <a:p>
          <a:endParaRPr lang="en-MY"/>
        </a:p>
      </dgm:t>
    </dgm:pt>
    <dgm:pt modelId="{5DCB3BF4-E24C-434D-AA16-A77B41ADB4A4}" type="pres">
      <dgm:prSet presAssocID="{288C1652-D294-4E47-AAA8-B0711A7B6470}" presName="parentText" presStyleLbl="node1" presStyleIdx="0" presStyleCnt="1" custScaleX="314361" custScaleY="235347" custLinFactNeighborX="-44593" custLinFactNeighborY="205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5781C-5B81-4EE0-8411-4F90106618AD}" type="pres">
      <dgm:prSet presAssocID="{288C1652-D294-4E47-AAA8-B0711A7B6470}" presName="negativeSpace" presStyleCnt="0"/>
      <dgm:spPr/>
    </dgm:pt>
    <dgm:pt modelId="{219C8AE0-AB5B-4D09-BA14-F09800216A38}" type="pres">
      <dgm:prSet presAssocID="{288C1652-D294-4E47-AAA8-B0711A7B6470}" presName="childText" presStyleLbl="conFgAcc1" presStyleIdx="0" presStyleCnt="1" custLinFactY="-94889" custLinFactNeighborX="175" custLinFactNeighborY="-100000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ms-MY"/>
        </a:p>
      </dgm:t>
    </dgm:pt>
  </dgm:ptLst>
  <dgm:cxnLst>
    <dgm:cxn modelId="{58270844-DE43-4BEE-BBDC-636C93FDBBC1}" type="presOf" srcId="{EA5794AB-5681-44D4-A140-53D5D56BE582}" destId="{2A7E235F-23EC-4D3D-A457-A08F10F22E67}" srcOrd="0" destOrd="0" presId="urn:microsoft.com/office/officeart/2005/8/layout/list1"/>
    <dgm:cxn modelId="{4C65D942-0246-4072-BF74-572FDA0F0294}" type="presOf" srcId="{288C1652-D294-4E47-AAA8-B0711A7B6470}" destId="{5DCB3BF4-E24C-434D-AA16-A77B41ADB4A4}" srcOrd="1" destOrd="0" presId="urn:microsoft.com/office/officeart/2005/8/layout/list1"/>
    <dgm:cxn modelId="{13561396-F2C0-4658-AAD7-564F3B087388}" type="presOf" srcId="{288C1652-D294-4E47-AAA8-B0711A7B6470}" destId="{FCF7774F-97AF-4DD2-B498-F20B7EB8E1EF}" srcOrd="0" destOrd="0" presId="urn:microsoft.com/office/officeart/2005/8/layout/list1"/>
    <dgm:cxn modelId="{2638EE09-75C1-47FC-8D4A-08A72652BBF3}" srcId="{EA5794AB-5681-44D4-A140-53D5D56BE582}" destId="{288C1652-D294-4E47-AAA8-B0711A7B6470}" srcOrd="0" destOrd="0" parTransId="{0387276A-39C6-41D4-BED9-2F1622A9C865}" sibTransId="{5A9F2B0E-A500-49F2-912A-99FFD78CD039}"/>
    <dgm:cxn modelId="{1CCF7994-2F1C-44BD-A040-E09B56C126EA}" type="presParOf" srcId="{2A7E235F-23EC-4D3D-A457-A08F10F22E67}" destId="{66FDAB47-34AC-46BD-BCD1-E6AE78E03038}" srcOrd="0" destOrd="0" presId="urn:microsoft.com/office/officeart/2005/8/layout/list1"/>
    <dgm:cxn modelId="{3ACCB56B-76AF-49E5-AF13-258A02BC3061}" type="presParOf" srcId="{66FDAB47-34AC-46BD-BCD1-E6AE78E03038}" destId="{FCF7774F-97AF-4DD2-B498-F20B7EB8E1EF}" srcOrd="0" destOrd="0" presId="urn:microsoft.com/office/officeart/2005/8/layout/list1"/>
    <dgm:cxn modelId="{EE010859-8BA7-4571-96F8-2BF984BF920D}" type="presParOf" srcId="{66FDAB47-34AC-46BD-BCD1-E6AE78E03038}" destId="{5DCB3BF4-E24C-434D-AA16-A77B41ADB4A4}" srcOrd="1" destOrd="0" presId="urn:microsoft.com/office/officeart/2005/8/layout/list1"/>
    <dgm:cxn modelId="{0BA5FF78-C7BF-4038-9848-650090452829}" type="presParOf" srcId="{2A7E235F-23EC-4D3D-A457-A08F10F22E67}" destId="{3495781C-5B81-4EE0-8411-4F90106618AD}" srcOrd="1" destOrd="0" presId="urn:microsoft.com/office/officeart/2005/8/layout/list1"/>
    <dgm:cxn modelId="{87E21A51-CFE4-41D7-9AA2-47108795B90F}" type="presParOf" srcId="{2A7E235F-23EC-4D3D-A457-A08F10F22E67}" destId="{219C8AE0-AB5B-4D09-BA14-F09800216A38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5794AB-5681-44D4-A140-53D5D56BE582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0E6BB1-E406-4D12-B67C-C6FCA8BBA5C2}">
      <dgm:prSet custT="1"/>
      <dgm:spPr>
        <a:noFill/>
        <a:ln>
          <a:noFill/>
        </a:ln>
      </dgm:spPr>
      <dgm:t>
        <a:bodyPr/>
        <a:lstStyle/>
        <a:p>
          <a:pPr algn="ctr"/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Guru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berada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di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sekolah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tetapi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tidak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masuk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ke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kelas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000" b="0" dirty="0" smtClean="0">
              <a:solidFill>
                <a:srgbClr val="FF0000"/>
              </a:solidFill>
              <a:latin typeface="Cambria" pitchFamily="18" charset="0"/>
            </a:rPr>
            <a:t>(</a:t>
          </a:r>
          <a:r>
            <a:rPr lang="en-US" sz="4000" b="0" dirty="0" err="1" smtClean="0">
              <a:solidFill>
                <a:srgbClr val="FF0000"/>
              </a:solidFill>
              <a:latin typeface="Cambria" pitchFamily="18" charset="0"/>
            </a:rPr>
            <a:t>menjalankan</a:t>
          </a:r>
          <a:r>
            <a:rPr lang="en-US" sz="4000" b="0" dirty="0" smtClean="0">
              <a:solidFill>
                <a:srgbClr val="FF0000"/>
              </a:solidFill>
              <a:latin typeface="Cambria" pitchFamily="18" charset="0"/>
            </a:rPr>
            <a:t> </a:t>
          </a:r>
          <a:r>
            <a:rPr lang="en-US" sz="4000" b="0" dirty="0" err="1" smtClean="0">
              <a:solidFill>
                <a:srgbClr val="FF0000"/>
              </a:solidFill>
              <a:latin typeface="Cambria" pitchFamily="18" charset="0"/>
            </a:rPr>
            <a:t>aktiviti</a:t>
          </a:r>
          <a:r>
            <a:rPr lang="en-US" sz="4000" b="0" dirty="0" smtClean="0">
              <a:solidFill>
                <a:srgbClr val="FF0000"/>
              </a:solidFill>
              <a:latin typeface="Cambria" pitchFamily="18" charset="0"/>
            </a:rPr>
            <a:t> lain)</a:t>
          </a:r>
          <a:endParaRPr lang="en-US" sz="4000" b="0" dirty="0">
            <a:solidFill>
              <a:srgbClr val="FF0000"/>
            </a:solidFill>
          </a:endParaRPr>
        </a:p>
      </dgm:t>
    </dgm:pt>
    <dgm:pt modelId="{3ADF7DEA-51A5-44AF-A4F3-16456C12A39F}" type="parTrans" cxnId="{CD7C0131-AAED-46DD-B2F9-5F2084CBD1A9}">
      <dgm:prSet/>
      <dgm:spPr/>
      <dgm:t>
        <a:bodyPr/>
        <a:lstStyle/>
        <a:p>
          <a:endParaRPr lang="en-US"/>
        </a:p>
      </dgm:t>
    </dgm:pt>
    <dgm:pt modelId="{F63C44D7-4474-46BB-B811-04F3BE4E6D96}" type="sibTrans" cxnId="{CD7C0131-AAED-46DD-B2F9-5F2084CBD1A9}">
      <dgm:prSet/>
      <dgm:spPr/>
      <dgm:t>
        <a:bodyPr/>
        <a:lstStyle/>
        <a:p>
          <a:endParaRPr lang="en-US"/>
        </a:p>
      </dgm:t>
    </dgm:pt>
    <dgm:pt modelId="{2A7E235F-23EC-4D3D-A457-A08F10F22E67}" type="pres">
      <dgm:prSet presAssocID="{EA5794AB-5681-44D4-A140-53D5D56BE5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DB5D4F9C-A02B-46F1-B2CF-ECAACFFC043F}" type="pres">
      <dgm:prSet presAssocID="{690E6BB1-E406-4D12-B67C-C6FCA8BBA5C2}" presName="parentLin" presStyleCnt="0"/>
      <dgm:spPr/>
    </dgm:pt>
    <dgm:pt modelId="{D9945272-2362-4671-BDC5-831FC419B1E0}" type="pres">
      <dgm:prSet presAssocID="{690E6BB1-E406-4D12-B67C-C6FCA8BBA5C2}" presName="parentLeftMargin" presStyleLbl="node1" presStyleIdx="0" presStyleCnt="1"/>
      <dgm:spPr/>
      <dgm:t>
        <a:bodyPr/>
        <a:lstStyle/>
        <a:p>
          <a:endParaRPr lang="en-MY"/>
        </a:p>
      </dgm:t>
    </dgm:pt>
    <dgm:pt modelId="{72872731-0033-45F9-9FA4-79D39BA176DE}" type="pres">
      <dgm:prSet presAssocID="{690E6BB1-E406-4D12-B67C-C6FCA8BBA5C2}" presName="parentText" presStyleLbl="node1" presStyleIdx="0" presStyleCnt="1" custScaleX="140595" custScaleY="421746" custLinFactNeighborX="-97879" custLinFactNeighborY="8253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4F7E442-474D-429F-AE75-F946F759CF08}" type="pres">
      <dgm:prSet presAssocID="{690E6BB1-E406-4D12-B67C-C6FCA8BBA5C2}" presName="negativeSpace" presStyleCnt="0"/>
      <dgm:spPr/>
    </dgm:pt>
    <dgm:pt modelId="{E4E1EA62-6809-48F5-84F2-B86D905CE0C5}" type="pres">
      <dgm:prSet presAssocID="{690E6BB1-E406-4D12-B67C-C6FCA8BBA5C2}" presName="childText" presStyleLbl="conFgAcc1" presStyleIdx="0" presStyleCnt="1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ms-MY"/>
        </a:p>
      </dgm:t>
    </dgm:pt>
  </dgm:ptLst>
  <dgm:cxnLst>
    <dgm:cxn modelId="{A8F45D0C-EEDD-443F-89FC-F0DEAFBCC496}" type="presOf" srcId="{690E6BB1-E406-4D12-B67C-C6FCA8BBA5C2}" destId="{D9945272-2362-4671-BDC5-831FC419B1E0}" srcOrd="0" destOrd="0" presId="urn:microsoft.com/office/officeart/2005/8/layout/list1"/>
    <dgm:cxn modelId="{DB04D59F-2F87-4B19-B398-58EB1EAEC65B}" type="presOf" srcId="{EA5794AB-5681-44D4-A140-53D5D56BE582}" destId="{2A7E235F-23EC-4D3D-A457-A08F10F22E67}" srcOrd="0" destOrd="0" presId="urn:microsoft.com/office/officeart/2005/8/layout/list1"/>
    <dgm:cxn modelId="{CD7C0131-AAED-46DD-B2F9-5F2084CBD1A9}" srcId="{EA5794AB-5681-44D4-A140-53D5D56BE582}" destId="{690E6BB1-E406-4D12-B67C-C6FCA8BBA5C2}" srcOrd="0" destOrd="0" parTransId="{3ADF7DEA-51A5-44AF-A4F3-16456C12A39F}" sibTransId="{F63C44D7-4474-46BB-B811-04F3BE4E6D96}"/>
    <dgm:cxn modelId="{EFBE594E-32FD-4A16-8348-D070AF2BEB70}" type="presOf" srcId="{690E6BB1-E406-4D12-B67C-C6FCA8BBA5C2}" destId="{72872731-0033-45F9-9FA4-79D39BA176DE}" srcOrd="1" destOrd="0" presId="urn:microsoft.com/office/officeart/2005/8/layout/list1"/>
    <dgm:cxn modelId="{B0FBD28F-307F-4BF5-9F32-239C704FA116}" type="presParOf" srcId="{2A7E235F-23EC-4D3D-A457-A08F10F22E67}" destId="{DB5D4F9C-A02B-46F1-B2CF-ECAACFFC043F}" srcOrd="0" destOrd="0" presId="urn:microsoft.com/office/officeart/2005/8/layout/list1"/>
    <dgm:cxn modelId="{01141C62-B244-4B1E-9C19-829E11E30FC8}" type="presParOf" srcId="{DB5D4F9C-A02B-46F1-B2CF-ECAACFFC043F}" destId="{D9945272-2362-4671-BDC5-831FC419B1E0}" srcOrd="0" destOrd="0" presId="urn:microsoft.com/office/officeart/2005/8/layout/list1"/>
    <dgm:cxn modelId="{AF536D79-773D-4A5F-8C1E-9CD60B28B662}" type="presParOf" srcId="{DB5D4F9C-A02B-46F1-B2CF-ECAACFFC043F}" destId="{72872731-0033-45F9-9FA4-79D39BA176DE}" srcOrd="1" destOrd="0" presId="urn:microsoft.com/office/officeart/2005/8/layout/list1"/>
    <dgm:cxn modelId="{3F2D2F54-135B-48F9-B376-30BADC00154E}" type="presParOf" srcId="{2A7E235F-23EC-4D3D-A457-A08F10F22E67}" destId="{94F7E442-474D-429F-AE75-F946F759CF08}" srcOrd="1" destOrd="0" presId="urn:microsoft.com/office/officeart/2005/8/layout/list1"/>
    <dgm:cxn modelId="{1DDA31DD-1AB0-4137-97D8-6373746BC63F}" type="presParOf" srcId="{2A7E235F-23EC-4D3D-A457-A08F10F22E67}" destId="{E4E1EA62-6809-48F5-84F2-B86D905CE0C5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5794AB-5681-44D4-A140-53D5D56BE582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C63FCF-FAF3-40DD-AB4E-91671F7B0D9D}">
      <dgm:prSet custT="1"/>
      <dgm:spPr>
        <a:noFill/>
        <a:ln>
          <a:noFill/>
        </a:ln>
      </dgm:spPr>
      <dgm:t>
        <a:bodyPr/>
        <a:lstStyle/>
        <a:p>
          <a:pPr algn="ctr"/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Guru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masuk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ke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kelas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tetapi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tidak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menjalankan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pengajaran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dan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pembelajaran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dirty="0" err="1" smtClean="0">
              <a:solidFill>
                <a:schemeClr val="tx1"/>
              </a:solidFill>
              <a:latin typeface="Cambria" pitchFamily="18" charset="0"/>
            </a:rPr>
            <a:t>sewajarnya</a:t>
          </a:r>
          <a:r>
            <a:rPr lang="en-US" sz="4400" b="0" dirty="0" smtClean="0">
              <a:solidFill>
                <a:schemeClr val="tx1"/>
              </a:solidFill>
              <a:latin typeface="Cambria" pitchFamily="18" charset="0"/>
            </a:rPr>
            <a:t>.</a:t>
          </a:r>
          <a:endParaRPr lang="en-US" sz="4400" b="0" dirty="0">
            <a:solidFill>
              <a:schemeClr val="tx1"/>
            </a:solidFill>
            <a:latin typeface="Cambria" pitchFamily="18" charset="0"/>
          </a:endParaRPr>
        </a:p>
      </dgm:t>
    </dgm:pt>
    <dgm:pt modelId="{C51E15A8-DC10-4A3F-938D-D5C864DAFAF0}" type="parTrans" cxnId="{14F42E98-122E-48AC-806C-80807D8DCE85}">
      <dgm:prSet/>
      <dgm:spPr/>
      <dgm:t>
        <a:bodyPr/>
        <a:lstStyle/>
        <a:p>
          <a:endParaRPr lang="en-US"/>
        </a:p>
      </dgm:t>
    </dgm:pt>
    <dgm:pt modelId="{915FFBB2-7911-4CC7-BA73-83D06A980426}" type="sibTrans" cxnId="{14F42E98-122E-48AC-806C-80807D8DCE85}">
      <dgm:prSet/>
      <dgm:spPr/>
      <dgm:t>
        <a:bodyPr/>
        <a:lstStyle/>
        <a:p>
          <a:endParaRPr lang="en-US"/>
        </a:p>
      </dgm:t>
    </dgm:pt>
    <dgm:pt modelId="{2A7E235F-23EC-4D3D-A457-A08F10F22E67}" type="pres">
      <dgm:prSet presAssocID="{EA5794AB-5681-44D4-A140-53D5D56BE5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B2716822-FB4E-4C5E-AC95-16B1F813CF7C}" type="pres">
      <dgm:prSet presAssocID="{39C63FCF-FAF3-40DD-AB4E-91671F7B0D9D}" presName="parentLin" presStyleCnt="0"/>
      <dgm:spPr/>
    </dgm:pt>
    <dgm:pt modelId="{0A787686-3960-4A1A-B061-E12F6A515198}" type="pres">
      <dgm:prSet presAssocID="{39C63FCF-FAF3-40DD-AB4E-91671F7B0D9D}" presName="parentLeftMargin" presStyleLbl="node1" presStyleIdx="0" presStyleCnt="1"/>
      <dgm:spPr/>
      <dgm:t>
        <a:bodyPr/>
        <a:lstStyle/>
        <a:p>
          <a:endParaRPr lang="en-MY"/>
        </a:p>
      </dgm:t>
    </dgm:pt>
    <dgm:pt modelId="{15465AE3-DD77-44D4-80B7-97E288789EE7}" type="pres">
      <dgm:prSet presAssocID="{39C63FCF-FAF3-40DD-AB4E-91671F7B0D9D}" presName="parentText" presStyleLbl="node1" presStyleIdx="0" presStyleCnt="1" custScaleX="128049" custScaleY="417119" custLinFactNeighborX="1757" custLinFactNeighborY="16034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9BEE204-702B-4D09-BF97-6888712A0A31}" type="pres">
      <dgm:prSet presAssocID="{39C63FCF-FAF3-40DD-AB4E-91671F7B0D9D}" presName="negativeSpace" presStyleCnt="0"/>
      <dgm:spPr/>
    </dgm:pt>
    <dgm:pt modelId="{7399E1D8-9773-499B-9B78-D38638C61189}" type="pres">
      <dgm:prSet presAssocID="{39C63FCF-FAF3-40DD-AB4E-91671F7B0D9D}" presName="childText" presStyleLbl="conFgAcc1" presStyleIdx="0" presStyleCnt="1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ms-MY"/>
        </a:p>
      </dgm:t>
    </dgm:pt>
  </dgm:ptLst>
  <dgm:cxnLst>
    <dgm:cxn modelId="{0E02832B-DBBA-411A-9F69-D15B706F4F7F}" type="presOf" srcId="{EA5794AB-5681-44D4-A140-53D5D56BE582}" destId="{2A7E235F-23EC-4D3D-A457-A08F10F22E67}" srcOrd="0" destOrd="0" presId="urn:microsoft.com/office/officeart/2005/8/layout/list1"/>
    <dgm:cxn modelId="{14F42E98-122E-48AC-806C-80807D8DCE85}" srcId="{EA5794AB-5681-44D4-A140-53D5D56BE582}" destId="{39C63FCF-FAF3-40DD-AB4E-91671F7B0D9D}" srcOrd="0" destOrd="0" parTransId="{C51E15A8-DC10-4A3F-938D-D5C864DAFAF0}" sibTransId="{915FFBB2-7911-4CC7-BA73-83D06A980426}"/>
    <dgm:cxn modelId="{BAD352E8-6614-4ADB-AE56-08F36E69E89D}" type="presOf" srcId="{39C63FCF-FAF3-40DD-AB4E-91671F7B0D9D}" destId="{15465AE3-DD77-44D4-80B7-97E288789EE7}" srcOrd="1" destOrd="0" presId="urn:microsoft.com/office/officeart/2005/8/layout/list1"/>
    <dgm:cxn modelId="{B3C36089-E680-4D5A-A0A4-07D6B6B0AF71}" type="presOf" srcId="{39C63FCF-FAF3-40DD-AB4E-91671F7B0D9D}" destId="{0A787686-3960-4A1A-B061-E12F6A515198}" srcOrd="0" destOrd="0" presId="urn:microsoft.com/office/officeart/2005/8/layout/list1"/>
    <dgm:cxn modelId="{B2A98E30-8E40-4CCD-8003-4C2F843A339D}" type="presParOf" srcId="{2A7E235F-23EC-4D3D-A457-A08F10F22E67}" destId="{B2716822-FB4E-4C5E-AC95-16B1F813CF7C}" srcOrd="0" destOrd="0" presId="urn:microsoft.com/office/officeart/2005/8/layout/list1"/>
    <dgm:cxn modelId="{C6C89DC8-FA31-459F-997D-A26211B87FF9}" type="presParOf" srcId="{B2716822-FB4E-4C5E-AC95-16B1F813CF7C}" destId="{0A787686-3960-4A1A-B061-E12F6A515198}" srcOrd="0" destOrd="0" presId="urn:microsoft.com/office/officeart/2005/8/layout/list1"/>
    <dgm:cxn modelId="{B2F966BA-65B1-451C-9E53-B9C30FF67D4E}" type="presParOf" srcId="{B2716822-FB4E-4C5E-AC95-16B1F813CF7C}" destId="{15465AE3-DD77-44D4-80B7-97E288789EE7}" srcOrd="1" destOrd="0" presId="urn:microsoft.com/office/officeart/2005/8/layout/list1"/>
    <dgm:cxn modelId="{7E5AA27D-460D-4956-B847-CEDF687938A6}" type="presParOf" srcId="{2A7E235F-23EC-4D3D-A457-A08F10F22E67}" destId="{09BEE204-702B-4D09-BF97-6888712A0A31}" srcOrd="1" destOrd="0" presId="urn:microsoft.com/office/officeart/2005/8/layout/list1"/>
    <dgm:cxn modelId="{58E6BABD-636E-4DD1-B968-9CAC49208FDF}" type="presParOf" srcId="{2A7E235F-23EC-4D3D-A457-A08F10F22E67}" destId="{7399E1D8-9773-499B-9B78-D38638C61189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C8AE0-AB5B-4D09-BA14-F09800216A38}">
      <dsp:nvSpPr>
        <dsp:cNvPr id="0" name=""/>
        <dsp:cNvSpPr/>
      </dsp:nvSpPr>
      <dsp:spPr>
        <a:xfrm>
          <a:off x="0" y="1113768"/>
          <a:ext cx="8675108" cy="1612800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CB3BF4-E24C-434D-AA16-A77B41ADB4A4}">
      <dsp:nvSpPr>
        <dsp:cNvPr id="0" name=""/>
        <dsp:cNvSpPr/>
      </dsp:nvSpPr>
      <dsp:spPr>
        <a:xfrm>
          <a:off x="106787" y="474658"/>
          <a:ext cx="8482288" cy="4446363"/>
        </a:xfrm>
        <a:prstGeom prst="round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529" tIns="0" rIns="229529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Guru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tiada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di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sekolah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000" b="0" kern="1200" dirty="0" smtClean="0">
              <a:solidFill>
                <a:srgbClr val="FF0000"/>
              </a:solidFill>
              <a:latin typeface="Cambria" pitchFamily="18" charset="0"/>
            </a:rPr>
            <a:t>(</a:t>
          </a:r>
          <a:r>
            <a:rPr lang="en-US" sz="4000" b="0" kern="1200" dirty="0" err="1" smtClean="0">
              <a:solidFill>
                <a:srgbClr val="FF0000"/>
              </a:solidFill>
              <a:latin typeface="Cambria" pitchFamily="18" charset="0"/>
            </a:rPr>
            <a:t>cuti</a:t>
          </a:r>
          <a:r>
            <a:rPr lang="en-US" sz="4000" b="0" kern="1200" dirty="0" smtClean="0">
              <a:solidFill>
                <a:srgbClr val="FF0000"/>
              </a:solidFill>
              <a:latin typeface="Cambria" pitchFamily="18" charset="0"/>
            </a:rPr>
            <a:t>/</a:t>
          </a:r>
          <a:r>
            <a:rPr lang="en-US" sz="4000" b="0" kern="1200" dirty="0" err="1" smtClean="0">
              <a:solidFill>
                <a:srgbClr val="FF0000"/>
              </a:solidFill>
              <a:latin typeface="Cambria" pitchFamily="18" charset="0"/>
            </a:rPr>
            <a:t>menjalankan</a:t>
          </a:r>
          <a:r>
            <a:rPr lang="en-US" sz="4000" b="0" kern="1200" dirty="0" smtClean="0">
              <a:solidFill>
                <a:srgbClr val="FF0000"/>
              </a:solidFill>
              <a:latin typeface="Cambria" pitchFamily="18" charset="0"/>
            </a:rPr>
            <a:t> </a:t>
          </a:r>
          <a:r>
            <a:rPr lang="en-US" sz="4000" b="0" kern="1200" dirty="0" err="1" smtClean="0">
              <a:solidFill>
                <a:srgbClr val="FF0000"/>
              </a:solidFill>
              <a:latin typeface="Cambria" pitchFamily="18" charset="0"/>
            </a:rPr>
            <a:t>tugas</a:t>
          </a:r>
          <a:r>
            <a:rPr lang="en-US" sz="4000" b="0" kern="1200" dirty="0" smtClean="0">
              <a:solidFill>
                <a:srgbClr val="FF0000"/>
              </a:solidFill>
              <a:latin typeface="Cambria" pitchFamily="18" charset="0"/>
            </a:rPr>
            <a:t> </a:t>
          </a:r>
          <a:r>
            <a:rPr lang="en-US" sz="4000" b="0" kern="1200" dirty="0" err="1" smtClean="0">
              <a:solidFill>
                <a:srgbClr val="FF0000"/>
              </a:solidFill>
              <a:latin typeface="Cambria" pitchFamily="18" charset="0"/>
            </a:rPr>
            <a:t>di</a:t>
          </a:r>
          <a:r>
            <a:rPr lang="en-US" sz="4000" b="0" kern="1200" dirty="0" smtClean="0">
              <a:solidFill>
                <a:srgbClr val="FF0000"/>
              </a:solidFill>
              <a:latin typeface="Cambria" pitchFamily="18" charset="0"/>
            </a:rPr>
            <a:t> </a:t>
          </a:r>
          <a:r>
            <a:rPr lang="en-US" sz="4000" b="0" kern="1200" dirty="0" err="1" smtClean="0">
              <a:solidFill>
                <a:srgbClr val="FF0000"/>
              </a:solidFill>
              <a:latin typeface="Cambria" pitchFamily="18" charset="0"/>
            </a:rPr>
            <a:t>luar</a:t>
          </a:r>
          <a:r>
            <a:rPr lang="en-US" sz="4000" b="0" kern="1200" dirty="0" smtClean="0">
              <a:solidFill>
                <a:srgbClr val="FF0000"/>
              </a:solidFill>
              <a:latin typeface="Cambria" pitchFamily="18" charset="0"/>
            </a:rPr>
            <a:t>)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dan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tiada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guru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ganti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/guru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ganti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tidak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menjalankan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pengajaran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dan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pembelajaran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sepatutnya</a:t>
          </a:r>
          <a:endParaRPr lang="en-US" sz="4400" b="0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323841" y="691712"/>
        <a:ext cx="8048180" cy="4012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1EA62-6809-48F5-84F2-B86D905CE0C5}">
      <dsp:nvSpPr>
        <dsp:cNvPr id="0" name=""/>
        <dsp:cNvSpPr/>
      </dsp:nvSpPr>
      <dsp:spPr>
        <a:xfrm>
          <a:off x="0" y="4328838"/>
          <a:ext cx="8675108" cy="982800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872731-0033-45F9-9FA4-79D39BA176DE}">
      <dsp:nvSpPr>
        <dsp:cNvPr id="0" name=""/>
        <dsp:cNvSpPr/>
      </dsp:nvSpPr>
      <dsp:spPr>
        <a:xfrm>
          <a:off x="8894" y="144016"/>
          <a:ext cx="8254258" cy="4855477"/>
        </a:xfrm>
        <a:prstGeom prst="round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529" tIns="0" rIns="229529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Guru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berada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di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sekolah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tetapi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tidak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masuk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ke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kelas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000" b="0" kern="1200" dirty="0" smtClean="0">
              <a:solidFill>
                <a:srgbClr val="FF0000"/>
              </a:solidFill>
              <a:latin typeface="Cambria" pitchFamily="18" charset="0"/>
            </a:rPr>
            <a:t>(</a:t>
          </a:r>
          <a:r>
            <a:rPr lang="en-US" sz="4000" b="0" kern="1200" dirty="0" err="1" smtClean="0">
              <a:solidFill>
                <a:srgbClr val="FF0000"/>
              </a:solidFill>
              <a:latin typeface="Cambria" pitchFamily="18" charset="0"/>
            </a:rPr>
            <a:t>menjalankan</a:t>
          </a:r>
          <a:r>
            <a:rPr lang="en-US" sz="4000" b="0" kern="1200" dirty="0" smtClean="0">
              <a:solidFill>
                <a:srgbClr val="FF0000"/>
              </a:solidFill>
              <a:latin typeface="Cambria" pitchFamily="18" charset="0"/>
            </a:rPr>
            <a:t> </a:t>
          </a:r>
          <a:r>
            <a:rPr lang="en-US" sz="4000" b="0" kern="1200" dirty="0" err="1" smtClean="0">
              <a:solidFill>
                <a:srgbClr val="FF0000"/>
              </a:solidFill>
              <a:latin typeface="Cambria" pitchFamily="18" charset="0"/>
            </a:rPr>
            <a:t>aktiviti</a:t>
          </a:r>
          <a:r>
            <a:rPr lang="en-US" sz="4000" b="0" kern="1200" dirty="0" smtClean="0">
              <a:solidFill>
                <a:srgbClr val="FF0000"/>
              </a:solidFill>
              <a:latin typeface="Cambria" pitchFamily="18" charset="0"/>
            </a:rPr>
            <a:t> lain)</a:t>
          </a:r>
          <a:endParaRPr lang="en-US" sz="4000" b="0" kern="1200" dirty="0">
            <a:solidFill>
              <a:srgbClr val="FF0000"/>
            </a:solidFill>
          </a:endParaRPr>
        </a:p>
      </dsp:txBody>
      <dsp:txXfrm>
        <a:off x="245919" y="381041"/>
        <a:ext cx="7780208" cy="43814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9E1D8-9773-499B-9B78-D38638C61189}">
      <dsp:nvSpPr>
        <dsp:cNvPr id="0" name=""/>
        <dsp:cNvSpPr/>
      </dsp:nvSpPr>
      <dsp:spPr>
        <a:xfrm>
          <a:off x="0" y="4152605"/>
          <a:ext cx="8675108" cy="957600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465AE3-DD77-44D4-80B7-97E288789EE7}">
      <dsp:nvSpPr>
        <dsp:cNvPr id="0" name=""/>
        <dsp:cNvSpPr/>
      </dsp:nvSpPr>
      <dsp:spPr>
        <a:xfrm>
          <a:off x="440945" y="214273"/>
          <a:ext cx="7768278" cy="4679074"/>
        </a:xfrm>
        <a:prstGeom prst="round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529" tIns="0" rIns="229529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Guru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masuk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ke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kelas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tetapi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tidak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menjalankan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pengajaran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dan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pembelajaran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4400" b="0" kern="1200" dirty="0" err="1" smtClean="0">
              <a:solidFill>
                <a:schemeClr val="tx1"/>
              </a:solidFill>
              <a:latin typeface="Cambria" pitchFamily="18" charset="0"/>
            </a:rPr>
            <a:t>sewajarnya</a:t>
          </a:r>
          <a:r>
            <a:rPr lang="en-US" sz="4400" b="0" kern="1200" dirty="0" smtClean="0">
              <a:solidFill>
                <a:schemeClr val="tx1"/>
              </a:solidFill>
              <a:latin typeface="Cambria" pitchFamily="18" charset="0"/>
            </a:rPr>
            <a:t>.</a:t>
          </a:r>
          <a:endParaRPr lang="en-US" sz="4400" b="0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669359" y="442687"/>
        <a:ext cx="7311450" cy="4222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DA342-21DD-45C1-A5AF-5C9C8BEB5882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7D5DC-74C3-4609-B026-CC69B4E3A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7870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7D5DC-74C3-4609-B026-CC69B4E3A4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452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7D5DC-74C3-4609-B026-CC69B4E3A4F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5694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E60-4F5A-42AE-9C6C-64C77CD7DA05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C45B-1A31-4544-83B4-8E106B4E3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E60-4F5A-42AE-9C6C-64C77CD7DA05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C45B-1A31-4544-83B4-8E106B4E3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E60-4F5A-42AE-9C6C-64C77CD7DA05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C45B-1A31-4544-83B4-8E106B4E3AC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E60-4F5A-42AE-9C6C-64C77CD7DA05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C45B-1A31-4544-83B4-8E106B4E3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E60-4F5A-42AE-9C6C-64C77CD7DA05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C45B-1A31-4544-83B4-8E106B4E3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E60-4F5A-42AE-9C6C-64C77CD7DA05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C45B-1A31-4544-83B4-8E106B4E3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E60-4F5A-42AE-9C6C-64C77CD7DA05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C45B-1A31-4544-83B4-8E106B4E3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E60-4F5A-42AE-9C6C-64C77CD7DA05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C45B-1A31-4544-83B4-8E106B4E3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E60-4F5A-42AE-9C6C-64C77CD7DA05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C45B-1A31-4544-83B4-8E106B4E3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E60-4F5A-42AE-9C6C-64C77CD7DA05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C45B-1A31-4544-83B4-8E106B4E3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E60-4F5A-42AE-9C6C-64C77CD7DA05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C45B-1A31-4544-83B4-8E106B4E3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2C6E60-4F5A-42AE-9C6C-64C77CD7DA05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DF0C45B-1A31-4544-83B4-8E106B4E3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789040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latin typeface="Aharoni" pitchFamily="2" charset="-79"/>
                <a:cs typeface="Aharoni" pitchFamily="2" charset="-79"/>
              </a:rPr>
              <a:t>MELINDUNGI MASA INSTRUKSIONAL 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4000" dirty="0" smtClean="0">
                <a:latin typeface="Aharoni" pitchFamily="2" charset="-79"/>
                <a:cs typeface="Aharoni" pitchFamily="2" charset="-79"/>
              </a:rPr>
            </a:br>
            <a:r>
              <a:rPr lang="en-US" sz="4900" dirty="0" err="1" smtClean="0">
                <a:solidFill>
                  <a:srgbClr val="002060"/>
                </a:solidFill>
                <a:latin typeface="Rage Italic" pitchFamily="66" charset="0"/>
                <a:cs typeface="Aharoni" pitchFamily="2" charset="-79"/>
              </a:rPr>
              <a:t>Melalui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sz="5300" dirty="0" smtClean="0">
                <a:solidFill>
                  <a:srgbClr val="FF0000"/>
                </a:solidFill>
                <a:latin typeface="Arial Rounded MT Bold" pitchFamily="34" charset="0"/>
              </a:rPr>
              <a:t>PENJADUALAN WAKTU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US" sz="2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PENGAJARAN DAN PEMBELAJARAN (</a:t>
            </a:r>
            <a:r>
              <a:rPr lang="en-US" sz="2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PdP</a:t>
            </a:r>
            <a:r>
              <a:rPr lang="en-US" sz="2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)</a:t>
            </a:r>
            <a:endParaRPr lang="en-US" sz="27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038600" y="838200"/>
            <a:ext cx="1152128" cy="1089064"/>
          </a:xfrm>
          <a:prstGeom prst="rect">
            <a:avLst/>
          </a:prstGeom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839" y="5805264"/>
            <a:ext cx="2528887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491952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ambria" pitchFamily="18" charset="0"/>
              </a:rPr>
              <a:t>Prinsip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Penjadualan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Waktu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PdP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43159" y="2204864"/>
            <a:ext cx="3768801" cy="4104456"/>
            <a:chOff x="0" y="-114360"/>
            <a:chExt cx="8771014" cy="5765084"/>
          </a:xfrm>
        </p:grpSpPr>
        <p:sp>
          <p:nvSpPr>
            <p:cNvPr id="19" name="Rectangle 18"/>
            <p:cNvSpPr/>
            <p:nvPr/>
          </p:nvSpPr>
          <p:spPr>
            <a:xfrm>
              <a:off x="372988" y="-114360"/>
              <a:ext cx="8398026" cy="576508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0" y="0"/>
              <a:ext cx="8398026" cy="50388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182563"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MY" sz="4000" b="1" kern="1200" dirty="0" err="1" smtClean="0">
                  <a:solidFill>
                    <a:schemeClr val="tx1"/>
                  </a:solidFill>
                  <a:latin typeface="FrankRuehl" pitchFamily="34" charset="-79"/>
                  <a:cs typeface="FrankRuehl" pitchFamily="34" charset="-79"/>
                </a:rPr>
                <a:t>Pengagihan</a:t>
              </a:r>
              <a:r>
                <a:rPr lang="en-MY" sz="4000" b="1" kern="1200" dirty="0" smtClean="0">
                  <a:solidFill>
                    <a:schemeClr val="tx1"/>
                  </a:solidFill>
                  <a:latin typeface="FrankRuehl" pitchFamily="34" charset="-79"/>
                  <a:cs typeface="FrankRuehl" pitchFamily="34" charset="-79"/>
                </a:rPr>
                <a:t> </a:t>
              </a:r>
              <a:r>
                <a:rPr lang="en-MY" sz="4000" b="1" kern="1200" dirty="0" err="1" smtClean="0">
                  <a:solidFill>
                    <a:schemeClr val="tx1"/>
                  </a:solidFill>
                  <a:latin typeface="FrankRuehl" pitchFamily="34" charset="-79"/>
                  <a:cs typeface="FrankRuehl" pitchFamily="34" charset="-79"/>
                </a:rPr>
                <a:t>tugas-tugas</a:t>
              </a:r>
              <a:r>
                <a:rPr lang="en-MY" sz="4000" b="1" kern="1200" dirty="0" smtClean="0">
                  <a:solidFill>
                    <a:schemeClr val="tx1"/>
                  </a:solidFill>
                  <a:latin typeface="FrankRuehl" pitchFamily="34" charset="-79"/>
                  <a:cs typeface="FrankRuehl" pitchFamily="34" charset="-79"/>
                </a:rPr>
                <a:t> </a:t>
              </a:r>
              <a:r>
                <a:rPr lang="en-MY" sz="4000" kern="1200" dirty="0" err="1" smtClean="0">
                  <a:solidFill>
                    <a:schemeClr val="tx1"/>
                  </a:solidFill>
                  <a:latin typeface="FrankRuehl" pitchFamily="34" charset="-79"/>
                  <a:cs typeface="FrankRuehl" pitchFamily="34" charset="-79"/>
                </a:rPr>
                <a:t>mengajar</a:t>
              </a:r>
              <a:r>
                <a:rPr lang="en-MY" sz="4000" kern="1200" dirty="0" smtClean="0">
                  <a:solidFill>
                    <a:schemeClr val="tx1"/>
                  </a:solidFill>
                  <a:latin typeface="FrankRuehl" pitchFamily="34" charset="-79"/>
                  <a:cs typeface="FrankRuehl" pitchFamily="34" charset="-79"/>
                </a:rPr>
                <a:t> </a:t>
              </a:r>
              <a:r>
                <a:rPr lang="en-MY" sz="4000" kern="1200" dirty="0" err="1" smtClean="0">
                  <a:solidFill>
                    <a:srgbClr val="FF0000"/>
                  </a:solidFill>
                  <a:latin typeface="FrankRuehl" pitchFamily="34" charset="-79"/>
                  <a:cs typeface="FrankRuehl" pitchFamily="34" charset="-79"/>
                </a:rPr>
                <a:t>mengikut</a:t>
              </a:r>
              <a:r>
                <a:rPr lang="en-MY" sz="4000" kern="1200" dirty="0" smtClean="0">
                  <a:solidFill>
                    <a:srgbClr val="FF0000"/>
                  </a:solidFill>
                  <a:latin typeface="FrankRuehl" pitchFamily="34" charset="-79"/>
                  <a:cs typeface="FrankRuehl" pitchFamily="34" charset="-79"/>
                </a:rPr>
                <a:t> </a:t>
              </a:r>
              <a:r>
                <a:rPr lang="en-MY" sz="4000" kern="1200" dirty="0" err="1" smtClean="0">
                  <a:solidFill>
                    <a:srgbClr val="FF0000"/>
                  </a:solidFill>
                  <a:latin typeface="FrankRuehl" pitchFamily="34" charset="-79"/>
                  <a:cs typeface="FrankRuehl" pitchFamily="34" charset="-79"/>
                </a:rPr>
                <a:t>opsyen</a:t>
              </a:r>
              <a:r>
                <a:rPr lang="en-MY" sz="4000" kern="1200" dirty="0" smtClean="0">
                  <a:solidFill>
                    <a:srgbClr val="FF0000"/>
                  </a:solidFill>
                  <a:latin typeface="FrankRuehl" pitchFamily="34" charset="-79"/>
                  <a:cs typeface="FrankRuehl" pitchFamily="34" charset="-79"/>
                </a:rPr>
                <a:t>/ </a:t>
              </a:r>
              <a:r>
                <a:rPr lang="en-MY" sz="4000" kern="1200" dirty="0" err="1" smtClean="0">
                  <a:solidFill>
                    <a:srgbClr val="FF0000"/>
                  </a:solidFill>
                  <a:latin typeface="FrankRuehl" pitchFamily="34" charset="-79"/>
                  <a:cs typeface="FrankRuehl" pitchFamily="34" charset="-79"/>
                </a:rPr>
                <a:t>pengalaman</a:t>
              </a:r>
              <a:r>
                <a:rPr lang="en-MY" sz="4000" kern="1200" dirty="0" smtClean="0">
                  <a:solidFill>
                    <a:schemeClr val="tx1"/>
                  </a:solidFill>
                  <a:latin typeface="FrankRuehl" pitchFamily="34" charset="-79"/>
                  <a:cs typeface="FrankRuehl" pitchFamily="34" charset="-79"/>
                </a:rPr>
                <a:t> </a:t>
              </a:r>
              <a:r>
                <a:rPr lang="en-MY" sz="4000" kern="1200" dirty="0" err="1" smtClean="0">
                  <a:solidFill>
                    <a:schemeClr val="tx1"/>
                  </a:solidFill>
                  <a:latin typeface="FrankRuehl" pitchFamily="34" charset="-79"/>
                  <a:cs typeface="FrankRuehl" pitchFamily="34" charset="-79"/>
                </a:rPr>
                <a:t>mengajar</a:t>
              </a:r>
              <a:endParaRPr lang="en-MY" sz="4000" kern="1200" dirty="0" smtClean="0">
                <a:solidFill>
                  <a:schemeClr val="tx1"/>
                </a:solidFill>
                <a:latin typeface="FrankRuehl" pitchFamily="34" charset="-79"/>
                <a:cs typeface="FrankRuehl" pitchFamily="34" charset="-79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051691" y="2261559"/>
            <a:ext cx="3888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Tahap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Kelas</a:t>
            </a:r>
            <a:endParaRPr lang="en-US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Bilangan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MP</a:t>
            </a: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Kombinasi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MP</a:t>
            </a: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Guru MP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Kritikal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elakkan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diberi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tugas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khas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endParaRPr lang="ms-MY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0029" y="1385812"/>
            <a:ext cx="3844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dirty="0" smtClean="0">
                <a:solidFill>
                  <a:srgbClr val="C00000"/>
                </a:solidFill>
                <a:latin typeface="Cooper Std Black" pitchFamily="18" charset="0"/>
              </a:rPr>
              <a:t>1</a:t>
            </a:r>
            <a:endParaRPr lang="ms-MY" sz="11500" i="1" dirty="0">
              <a:solidFill>
                <a:srgbClr val="C00000"/>
              </a:solidFill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91505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ambria" pitchFamily="18" charset="0"/>
              </a:rPr>
              <a:t>Prinsip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Penjadualan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Waktu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PdP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1560" y="1947836"/>
            <a:ext cx="3993148" cy="4536504"/>
            <a:chOff x="2765975" y="316739"/>
            <a:chExt cx="4836879" cy="4555207"/>
          </a:xfrm>
          <a:solidFill>
            <a:srgbClr val="92D050"/>
          </a:solidFill>
        </p:grpSpPr>
        <p:sp>
          <p:nvSpPr>
            <p:cNvPr id="13" name="Rectangle 12"/>
            <p:cNvSpPr/>
            <p:nvPr/>
          </p:nvSpPr>
          <p:spPr>
            <a:xfrm>
              <a:off x="2765975" y="2625474"/>
              <a:ext cx="4836879" cy="2246472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2765975" y="316739"/>
              <a:ext cx="4836879" cy="455520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MY" sz="3600" kern="1200" dirty="0" err="1" smtClean="0">
                  <a:solidFill>
                    <a:schemeClr val="tx1"/>
                  </a:solidFill>
                  <a:latin typeface="Cambria" pitchFamily="18" charset="0"/>
                </a:rPr>
                <a:t>Penjadualan</a:t>
              </a:r>
              <a:r>
                <a:rPr lang="en-MY" sz="3600" kern="1200" dirty="0" smtClean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3600" b="1" kern="1200" dirty="0" err="1" smtClean="0">
                  <a:solidFill>
                    <a:schemeClr val="tx1"/>
                  </a:solidFill>
                  <a:latin typeface="Cambria" pitchFamily="18" charset="0"/>
                </a:rPr>
                <a:t>terancang</a:t>
              </a:r>
              <a:r>
                <a:rPr lang="en-MY" sz="3600" b="1" kern="1200" dirty="0" smtClean="0">
                  <a:solidFill>
                    <a:schemeClr val="tx1"/>
                  </a:solidFill>
                  <a:latin typeface="Cambria" pitchFamily="18" charset="0"/>
                </a:rPr>
                <a:t>, </a:t>
              </a:r>
              <a:r>
                <a:rPr lang="en-MY" sz="3600" b="1" kern="1200" dirty="0" err="1" smtClean="0">
                  <a:solidFill>
                    <a:schemeClr val="tx1"/>
                  </a:solidFill>
                  <a:latin typeface="Cambria" pitchFamily="18" charset="0"/>
                </a:rPr>
                <a:t>seimbang</a:t>
              </a:r>
              <a:r>
                <a:rPr lang="en-MY" sz="3600" b="1" kern="1200" dirty="0" smtClean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3600" kern="1200" dirty="0" err="1" smtClean="0">
                  <a:solidFill>
                    <a:schemeClr val="tx1"/>
                  </a:solidFill>
                  <a:latin typeface="Cambria" pitchFamily="18" charset="0"/>
                </a:rPr>
                <a:t>dan</a:t>
              </a:r>
              <a:r>
                <a:rPr lang="en-MY" sz="3600" kern="1200" dirty="0" smtClean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3600" b="1" kern="1200" dirty="0" err="1" smtClean="0">
                  <a:solidFill>
                    <a:schemeClr val="tx1"/>
                  </a:solidFill>
                  <a:latin typeface="Cambria" pitchFamily="18" charset="0"/>
                </a:rPr>
                <a:t>komprehensif</a:t>
              </a:r>
              <a:r>
                <a:rPr lang="en-MY" sz="3600" kern="1200" dirty="0" smtClean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3600" kern="1200" dirty="0" err="1" smtClean="0">
                  <a:solidFill>
                    <a:schemeClr val="tx1"/>
                  </a:solidFill>
                  <a:latin typeface="Cambria" pitchFamily="18" charset="0"/>
                </a:rPr>
                <a:t>memudahkan</a:t>
              </a:r>
              <a:r>
                <a:rPr lang="en-MY" sz="3600" kern="1200" dirty="0" smtClean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3600" kern="1200" dirty="0" err="1" smtClean="0">
                  <a:solidFill>
                    <a:schemeClr val="tx1"/>
                  </a:solidFill>
                  <a:latin typeface="Cambria" pitchFamily="18" charset="0"/>
                </a:rPr>
                <a:t>pelaksanaan</a:t>
              </a:r>
              <a:r>
                <a:rPr lang="en-MY" sz="3600" kern="1200" dirty="0" smtClean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3600" kern="1200" dirty="0" err="1" smtClean="0">
                  <a:solidFill>
                    <a:schemeClr val="tx1"/>
                  </a:solidFill>
                  <a:latin typeface="Cambria" pitchFamily="18" charset="0"/>
                </a:rPr>
                <a:t>PdP</a:t>
              </a:r>
              <a:r>
                <a:rPr lang="en-MY" sz="3600" kern="1200" dirty="0" smtClean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3600" kern="1200" dirty="0" err="1" smtClean="0">
                  <a:solidFill>
                    <a:schemeClr val="tx1"/>
                  </a:solidFill>
                  <a:latin typeface="Cambria" pitchFamily="18" charset="0"/>
                </a:rPr>
                <a:t>berkesan</a:t>
              </a:r>
              <a:endParaRPr lang="en-US" sz="3600" kern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499992" y="2261558"/>
            <a:ext cx="38884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Seimbang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antara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guru</a:t>
            </a: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Bilangan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waktu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PdP</a:t>
            </a:r>
            <a:endParaRPr lang="en-US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Waktu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senggang</a:t>
            </a:r>
            <a:endParaRPr lang="en-US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Jarak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kelas</a:t>
            </a:r>
            <a:endParaRPr lang="en-US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Guru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ganti</a:t>
            </a:r>
            <a:endParaRPr lang="en-US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endParaRPr lang="en-US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endParaRPr lang="ms-MY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016812"/>
            <a:ext cx="3844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dirty="0" smtClean="0">
                <a:solidFill>
                  <a:srgbClr val="C00000"/>
                </a:solidFill>
                <a:latin typeface="Cooper Std Black" pitchFamily="18" charset="0"/>
              </a:rPr>
              <a:t>2</a:t>
            </a:r>
            <a:endParaRPr lang="ms-MY" sz="11500" i="1" dirty="0">
              <a:solidFill>
                <a:srgbClr val="C00000"/>
              </a:solidFill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91505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ambria" pitchFamily="18" charset="0"/>
              </a:rPr>
              <a:t>Prinsip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Penjadualan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Waktu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PdP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1560" y="1988840"/>
            <a:ext cx="3723248" cy="4392487"/>
            <a:chOff x="5218149" y="0"/>
            <a:chExt cx="3739746" cy="2243847"/>
          </a:xfrm>
        </p:grpSpPr>
        <p:sp>
          <p:nvSpPr>
            <p:cNvPr id="10" name="Rectangle 9"/>
            <p:cNvSpPr/>
            <p:nvPr/>
          </p:nvSpPr>
          <p:spPr>
            <a:xfrm>
              <a:off x="5218149" y="0"/>
              <a:ext cx="3739746" cy="2243847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18149" y="0"/>
              <a:ext cx="3739746" cy="22438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MY" sz="4400" kern="1200" dirty="0" err="1" smtClean="0">
                  <a:solidFill>
                    <a:schemeClr val="tx1"/>
                  </a:solidFill>
                  <a:latin typeface="Cambria" pitchFamily="18" charset="0"/>
                </a:rPr>
                <a:t>Persediaan</a:t>
              </a:r>
              <a:r>
                <a:rPr lang="en-MY" sz="4400" kern="1200" dirty="0" smtClean="0">
                  <a:solidFill>
                    <a:schemeClr val="tx1"/>
                  </a:solidFill>
                  <a:latin typeface="Cambria" pitchFamily="18" charset="0"/>
                </a:rPr>
                <a:t> guru</a:t>
              </a:r>
            </a:p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MY" sz="2800" dirty="0" err="1">
                  <a:solidFill>
                    <a:schemeClr val="tx1"/>
                  </a:solidFill>
                  <a:latin typeface="Cambria" pitchFamily="18" charset="0"/>
                </a:rPr>
                <a:t>Kepentingan</a:t>
              </a:r>
              <a:r>
                <a:rPr lang="en-MY" sz="2800" dirty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2800" dirty="0" err="1">
                  <a:solidFill>
                    <a:schemeClr val="tx1"/>
                  </a:solidFill>
                  <a:latin typeface="Cambria" pitchFamily="18" charset="0"/>
                </a:rPr>
                <a:t>murid</a:t>
              </a:r>
              <a:r>
                <a:rPr lang="en-MY" sz="2800" dirty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2800" dirty="0" err="1">
                  <a:solidFill>
                    <a:schemeClr val="tx1"/>
                  </a:solidFill>
                  <a:latin typeface="Cambria" pitchFamily="18" charset="0"/>
                </a:rPr>
                <a:t>diutamakan</a:t>
              </a:r>
              <a:r>
                <a:rPr lang="en-MY" sz="2800" dirty="0">
                  <a:solidFill>
                    <a:schemeClr val="tx1"/>
                  </a:solidFill>
                  <a:latin typeface="Cambria" pitchFamily="18" charset="0"/>
                </a:rPr>
                <a:t>. </a:t>
              </a:r>
              <a:r>
                <a:rPr lang="en-MY" sz="2800" dirty="0" err="1">
                  <a:solidFill>
                    <a:schemeClr val="tx1"/>
                  </a:solidFill>
                  <a:latin typeface="Cambria" pitchFamily="18" charset="0"/>
                </a:rPr>
                <a:t>Semua</a:t>
              </a:r>
              <a:r>
                <a:rPr lang="en-MY" sz="2800" dirty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2800" dirty="0" err="1">
                  <a:solidFill>
                    <a:schemeClr val="tx1"/>
                  </a:solidFill>
                  <a:latin typeface="Cambria" pitchFamily="18" charset="0"/>
                </a:rPr>
                <a:t>kelas</a:t>
              </a:r>
              <a:r>
                <a:rPr lang="en-MY" sz="2800" dirty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2800" dirty="0" err="1">
                  <a:solidFill>
                    <a:schemeClr val="tx1"/>
                  </a:solidFill>
                  <a:latin typeface="Cambria" pitchFamily="18" charset="0"/>
                </a:rPr>
                <a:t>dan</a:t>
              </a:r>
              <a:r>
                <a:rPr lang="en-MY" sz="2800" dirty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2800" dirty="0" err="1">
                  <a:solidFill>
                    <a:schemeClr val="tx1"/>
                  </a:solidFill>
                  <a:latin typeface="Cambria" pitchFamily="18" charset="0"/>
                </a:rPr>
                <a:t>murid</a:t>
              </a:r>
              <a:r>
                <a:rPr lang="en-MY" sz="2800" dirty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2800" dirty="0" err="1">
                  <a:solidFill>
                    <a:schemeClr val="tx1"/>
                  </a:solidFill>
                  <a:latin typeface="Cambria" pitchFamily="18" charset="0"/>
                </a:rPr>
                <a:t>adalah</a:t>
              </a:r>
              <a:r>
                <a:rPr lang="en-MY" sz="2800" dirty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2800" dirty="0" err="1" smtClean="0">
                  <a:solidFill>
                    <a:schemeClr val="tx1"/>
                  </a:solidFill>
                  <a:latin typeface="Cambria" pitchFamily="18" charset="0"/>
                </a:rPr>
                <a:t>penting</a:t>
              </a:r>
              <a:endParaRPr lang="en-US" sz="28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361911" y="1988840"/>
            <a:ext cx="38884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Merancang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awal</a:t>
            </a: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Sediakan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bahan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PdP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sesuai</a:t>
            </a: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Masuk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tepat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waktu</a:t>
            </a: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Guru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ganti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Tukar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suka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sama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suka</a:t>
            </a: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endParaRPr lang="ms-MY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2322" y="1057816"/>
            <a:ext cx="3844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dirty="0" smtClean="0">
                <a:solidFill>
                  <a:srgbClr val="C00000"/>
                </a:solidFill>
                <a:latin typeface="Cooper Std Black" pitchFamily="18" charset="0"/>
              </a:rPr>
              <a:t>3</a:t>
            </a:r>
            <a:endParaRPr lang="ms-MY" sz="11500" i="1" dirty="0">
              <a:solidFill>
                <a:srgbClr val="C00000"/>
              </a:solidFill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57819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ambria" pitchFamily="18" charset="0"/>
              </a:rPr>
              <a:t>Prinsip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Penjadualan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Waktu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PdP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1560" y="1947836"/>
            <a:ext cx="3993148" cy="4536504"/>
            <a:chOff x="2765975" y="316739"/>
            <a:chExt cx="4836879" cy="4555207"/>
          </a:xfrm>
          <a:solidFill>
            <a:srgbClr val="92D050"/>
          </a:solidFill>
        </p:grpSpPr>
        <p:sp>
          <p:nvSpPr>
            <p:cNvPr id="13" name="Rectangle 12"/>
            <p:cNvSpPr/>
            <p:nvPr/>
          </p:nvSpPr>
          <p:spPr>
            <a:xfrm>
              <a:off x="2765975" y="2625474"/>
              <a:ext cx="4836879" cy="2246472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2765975" y="316739"/>
              <a:ext cx="4836879" cy="455520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MY" sz="4400" kern="1200" dirty="0" err="1" smtClean="0">
                  <a:solidFill>
                    <a:schemeClr val="tx1"/>
                  </a:solidFill>
                  <a:latin typeface="Cambria" pitchFamily="18" charset="0"/>
                </a:rPr>
                <a:t>Penjadualan</a:t>
              </a:r>
              <a:r>
                <a:rPr lang="en-MY" sz="4400" kern="1200" dirty="0" smtClean="0">
                  <a:solidFill>
                    <a:schemeClr val="tx1"/>
                  </a:solidFill>
                  <a:latin typeface="Cambria" pitchFamily="18" charset="0"/>
                </a:rPr>
                <a:t>     </a:t>
              </a:r>
              <a:r>
                <a:rPr lang="en-MY" sz="4400" b="1" kern="1200" dirty="0" err="1" smtClean="0">
                  <a:solidFill>
                    <a:schemeClr val="tx1"/>
                  </a:solidFill>
                  <a:latin typeface="Cambria" pitchFamily="18" charset="0"/>
                </a:rPr>
                <a:t>Bilik</a:t>
              </a:r>
              <a:r>
                <a:rPr lang="en-MY" sz="4400" b="1" kern="1200" dirty="0" smtClean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4400" b="1" kern="1200" dirty="0" err="1" smtClean="0">
                  <a:solidFill>
                    <a:schemeClr val="tx1"/>
                  </a:solidFill>
                  <a:latin typeface="Cambria" pitchFamily="18" charset="0"/>
                </a:rPr>
                <a:t>Khas</a:t>
              </a:r>
              <a:endParaRPr lang="en-MY" sz="4400" b="1" kern="1200" dirty="0" smtClean="0">
                <a:solidFill>
                  <a:schemeClr val="tx1"/>
                </a:solidFill>
                <a:latin typeface="Cambria" pitchFamily="18" charset="0"/>
              </a:endParaRP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s-MY" sz="3200" dirty="0">
                  <a:solidFill>
                    <a:schemeClr val="accent4">
                      <a:lumMod val="50000"/>
                    </a:schemeClr>
                  </a:solidFill>
                </a:rPr>
                <a:t>M</a:t>
              </a:r>
              <a:r>
                <a:rPr lang="ms-MY" sz="3200" dirty="0" smtClean="0">
                  <a:solidFill>
                    <a:schemeClr val="accent4">
                      <a:lumMod val="50000"/>
                    </a:schemeClr>
                  </a:solidFill>
                </a:rPr>
                <a:t>engelakkan </a:t>
              </a:r>
              <a:r>
                <a:rPr lang="ms-MY" sz="3200" dirty="0">
                  <a:solidFill>
                    <a:schemeClr val="accent4">
                      <a:lumMod val="50000"/>
                    </a:schemeClr>
                  </a:solidFill>
                </a:rPr>
                <a:t>pembaziran masa bagi guru dan murid untuk bergerak dari satu lokasi ke satu lokasi yang lain</a:t>
              </a:r>
              <a:endParaRPr lang="en-US" sz="3200" kern="12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499992" y="2261558"/>
            <a:ext cx="3888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Faktor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jarak</a:t>
            </a:r>
            <a:endParaRPr lang="en-US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Kemudahan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pelajar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bergerak</a:t>
            </a:r>
            <a:endParaRPr lang="en-US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Bilik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transit</a:t>
            </a: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endParaRPr lang="en-US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v"/>
            </a:pPr>
            <a:endParaRPr lang="ms-MY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475" y="692696"/>
            <a:ext cx="3844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dirty="0" smtClean="0">
                <a:solidFill>
                  <a:srgbClr val="C00000"/>
                </a:solidFill>
                <a:latin typeface="Cooper Std Black" pitchFamily="18" charset="0"/>
              </a:rPr>
              <a:t>4</a:t>
            </a:r>
            <a:endParaRPr lang="ms-MY" sz="11500" i="1" dirty="0">
              <a:solidFill>
                <a:srgbClr val="C00000"/>
              </a:solidFill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7209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ambria" pitchFamily="18" charset="0"/>
              </a:rPr>
              <a:t>Prinsip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Penjadualan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Waktu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PdP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9552" y="1988840"/>
            <a:ext cx="3795256" cy="4176463"/>
            <a:chOff x="5218149" y="0"/>
            <a:chExt cx="3739746" cy="2243847"/>
          </a:xfrm>
        </p:grpSpPr>
        <p:sp>
          <p:nvSpPr>
            <p:cNvPr id="10" name="Rectangle 9"/>
            <p:cNvSpPr/>
            <p:nvPr/>
          </p:nvSpPr>
          <p:spPr>
            <a:xfrm>
              <a:off x="5218149" y="0"/>
              <a:ext cx="3739746" cy="2243847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18149" y="0"/>
              <a:ext cx="3739746" cy="22438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MY" sz="4400" kern="1200" dirty="0" err="1" smtClean="0">
                  <a:solidFill>
                    <a:schemeClr val="tx1"/>
                  </a:solidFill>
                  <a:latin typeface="Cambria" pitchFamily="18" charset="0"/>
                </a:rPr>
                <a:t>Persediaan</a:t>
              </a:r>
              <a:r>
                <a:rPr lang="en-MY" sz="4400" kern="1200" dirty="0" smtClean="0">
                  <a:solidFill>
                    <a:schemeClr val="tx1"/>
                  </a:solidFill>
                  <a:latin typeface="Cambria" pitchFamily="18" charset="0"/>
                </a:rPr>
                <a:t> </a:t>
              </a:r>
              <a:r>
                <a:rPr lang="en-MY" sz="4400" kern="1200" dirty="0" err="1" smtClean="0">
                  <a:solidFill>
                    <a:schemeClr val="tx1"/>
                  </a:solidFill>
                  <a:latin typeface="Cambria" pitchFamily="18" charset="0"/>
                </a:rPr>
                <a:t>Murid</a:t>
              </a:r>
              <a:endParaRPr lang="en-MY" sz="4400" kern="1200" dirty="0" smtClean="0">
                <a:solidFill>
                  <a:schemeClr val="tx1"/>
                </a:solidFill>
                <a:latin typeface="Cambria" pitchFamily="18" charset="0"/>
              </a:endParaRP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s-MY" sz="2800" dirty="0" smtClean="0">
                  <a:solidFill>
                    <a:srgbClr val="C00000"/>
                  </a:solidFill>
                </a:rPr>
                <a:t>sentiasa </a:t>
              </a:r>
              <a:r>
                <a:rPr lang="ms-MY" sz="2800" dirty="0">
                  <a:solidFill>
                    <a:srgbClr val="C00000"/>
                  </a:solidFill>
                </a:rPr>
                <a:t>bersedia dari segi fizikal dan mental sebelum menjalankan aktiviti pembelajaran</a:t>
              </a:r>
              <a:endParaRPr lang="en-MY" sz="2800" kern="1200" dirty="0" smtClean="0">
                <a:solidFill>
                  <a:srgbClr val="C00000"/>
                </a:solidFill>
                <a:latin typeface="Cambria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361911" y="1988840"/>
            <a:ext cx="3888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Kawalan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Disiplin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Budaya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Bilik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Darjah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endParaRPr lang="ms-MY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138" y="1235264"/>
            <a:ext cx="9108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i="1" dirty="0" smtClean="0">
                <a:solidFill>
                  <a:srgbClr val="C00000"/>
                </a:solidFill>
                <a:latin typeface="Cooper Std Black" pitchFamily="18" charset="0"/>
              </a:rPr>
              <a:t>5</a:t>
            </a:r>
            <a:endParaRPr lang="ms-MY" dirty="0"/>
          </a:p>
        </p:txBody>
      </p:sp>
    </p:spTree>
    <p:extLst>
      <p:ext uri="{BB962C8B-B14F-4D97-AF65-F5344CB8AC3E}">
        <p14:creationId xmlns="" xmlns:p14="http://schemas.microsoft.com/office/powerpoint/2010/main" val="28757819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ambria" pitchFamily="18" charset="0"/>
              </a:rPr>
              <a:t>Prinsip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Penjadualan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Waktu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PdP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043" y="2232448"/>
            <a:ext cx="3954160" cy="38608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MY" sz="4000" kern="1200" dirty="0" err="1" smtClean="0">
                <a:solidFill>
                  <a:schemeClr val="tx1"/>
                </a:solidFill>
                <a:latin typeface="Cambria" pitchFamily="18" charset="0"/>
              </a:rPr>
              <a:t>Pemilihan</a:t>
            </a:r>
            <a:r>
              <a:rPr lang="en-MY" sz="4000" kern="1200" dirty="0" smtClean="0">
                <a:solidFill>
                  <a:schemeClr val="tx1"/>
                </a:solidFill>
                <a:latin typeface="Cambria" pitchFamily="18" charset="0"/>
              </a:rPr>
              <a:t> Guru </a:t>
            </a:r>
            <a:r>
              <a:rPr lang="en-MY" sz="4000" kern="1200" dirty="0" err="1" smtClean="0">
                <a:solidFill>
                  <a:schemeClr val="tx1"/>
                </a:solidFill>
                <a:latin typeface="Cambria" pitchFamily="18" charset="0"/>
              </a:rPr>
              <a:t>Tingkatan</a:t>
            </a:r>
            <a:endParaRPr lang="en-MY" sz="4000" kern="1200" dirty="0" smtClean="0">
              <a:solidFill>
                <a:schemeClr val="tx1"/>
              </a:solidFill>
              <a:latin typeface="Cambria" pitchFamily="18" charset="0"/>
            </a:endParaRP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MY" sz="2800" dirty="0" err="1" smtClean="0">
                <a:solidFill>
                  <a:schemeClr val="tx1"/>
                </a:solidFill>
                <a:latin typeface="Cambria" pitchFamily="18" charset="0"/>
              </a:rPr>
              <a:t>Keserasian</a:t>
            </a:r>
            <a:r>
              <a:rPr lang="en-MY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800" dirty="0" err="1" smtClean="0">
                <a:solidFill>
                  <a:schemeClr val="tx1"/>
                </a:solidFill>
                <a:latin typeface="Cambria" pitchFamily="18" charset="0"/>
              </a:rPr>
              <a:t>p</a:t>
            </a:r>
            <a:r>
              <a:rPr lang="en-MY" sz="2800" kern="1200" dirty="0" err="1" smtClean="0">
                <a:solidFill>
                  <a:schemeClr val="tx1"/>
                </a:solidFill>
                <a:latin typeface="Cambria" pitchFamily="18" charset="0"/>
              </a:rPr>
              <a:t>ersonaliti</a:t>
            </a:r>
            <a:r>
              <a:rPr lang="en-MY" sz="2800" kern="1200" dirty="0" smtClean="0">
                <a:solidFill>
                  <a:schemeClr val="tx1"/>
                </a:solidFill>
                <a:latin typeface="Cambria" pitchFamily="18" charset="0"/>
              </a:rPr>
              <a:t> guru </a:t>
            </a:r>
            <a:r>
              <a:rPr lang="en-MY" sz="2800" kern="1200" dirty="0" err="1" smtClean="0">
                <a:solidFill>
                  <a:schemeClr val="tx1"/>
                </a:solidFill>
                <a:latin typeface="Cambria" pitchFamily="18" charset="0"/>
              </a:rPr>
              <a:t>tingkatan</a:t>
            </a:r>
            <a:r>
              <a:rPr lang="en-MY" sz="2800" kern="1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800" kern="1200" dirty="0" err="1" smtClean="0">
                <a:solidFill>
                  <a:schemeClr val="tx1"/>
                </a:solidFill>
                <a:latin typeface="Cambria" pitchFamily="18" charset="0"/>
              </a:rPr>
              <a:t>dan</a:t>
            </a:r>
            <a:r>
              <a:rPr lang="en-MY" sz="2800" kern="1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800" kern="1200" dirty="0" err="1" smtClean="0">
                <a:solidFill>
                  <a:schemeClr val="tx1"/>
                </a:solidFill>
                <a:latin typeface="Cambria" pitchFamily="18" charset="0"/>
              </a:rPr>
              <a:t>murid</a:t>
            </a:r>
            <a:endParaRPr lang="en-US" sz="2800" kern="1200" dirty="0"/>
          </a:p>
        </p:txBody>
      </p:sp>
      <p:sp>
        <p:nvSpPr>
          <p:cNvPr id="21" name="Rectangle 20"/>
          <p:cNvSpPr/>
          <p:nvPr/>
        </p:nvSpPr>
        <p:spPr>
          <a:xfrm>
            <a:off x="84138" y="1235264"/>
            <a:ext cx="9108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i="1" dirty="0" smtClean="0">
                <a:solidFill>
                  <a:srgbClr val="C00000"/>
                </a:solidFill>
                <a:latin typeface="Cooper Std Black" pitchFamily="18" charset="0"/>
              </a:rPr>
              <a:t>6</a:t>
            </a:r>
            <a:endParaRPr lang="ms-MY" dirty="0"/>
          </a:p>
        </p:txBody>
      </p:sp>
      <p:sp>
        <p:nvSpPr>
          <p:cNvPr id="22" name="TextBox 21"/>
          <p:cNvSpPr txBox="1"/>
          <p:nvPr/>
        </p:nvSpPr>
        <p:spPr>
          <a:xfrm>
            <a:off x="4617203" y="2246458"/>
            <a:ext cx="3888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Pembentukan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budaya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Bilik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Darjah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endParaRPr lang="en-US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endParaRPr lang="ms-MY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57819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ambria" pitchFamily="18" charset="0"/>
              </a:rPr>
              <a:t>Prinsip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Penjadualan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Waktu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itchFamily="18" charset="0"/>
              </a:rPr>
              <a:t>PdP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043" y="2232448"/>
            <a:ext cx="3954160" cy="38608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MY" sz="4000" kern="1200" dirty="0" err="1" smtClean="0">
                <a:solidFill>
                  <a:schemeClr val="tx1"/>
                </a:solidFill>
                <a:latin typeface="Cambria" pitchFamily="18" charset="0"/>
              </a:rPr>
              <a:t>Peranan</a:t>
            </a:r>
            <a:r>
              <a:rPr lang="en-MY" sz="4000" kern="1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4000" kern="1200" dirty="0" err="1" smtClean="0">
                <a:solidFill>
                  <a:schemeClr val="tx1"/>
                </a:solidFill>
                <a:latin typeface="Cambria" pitchFamily="18" charset="0"/>
              </a:rPr>
              <a:t>Pentadbir</a:t>
            </a:r>
            <a:r>
              <a:rPr lang="en-MY" sz="4000" kern="1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4000" kern="1200" dirty="0" err="1" smtClean="0">
                <a:solidFill>
                  <a:schemeClr val="tx1"/>
                </a:solidFill>
                <a:latin typeface="Cambria" pitchFamily="18" charset="0"/>
              </a:rPr>
              <a:t>Sekolah</a:t>
            </a:r>
            <a:endParaRPr lang="en-MY" sz="4000" kern="1200" dirty="0" smtClean="0">
              <a:solidFill>
                <a:schemeClr val="tx1"/>
              </a:solidFill>
              <a:latin typeface="Cambria" pitchFamily="18" charset="0"/>
            </a:endParaRP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MY" sz="3200" dirty="0" err="1" smtClean="0">
                <a:solidFill>
                  <a:srgbClr val="C00000"/>
                </a:solidFill>
                <a:latin typeface="Cambria" pitchFamily="18" charset="0"/>
              </a:rPr>
              <a:t>Pemimpin</a:t>
            </a:r>
            <a:r>
              <a:rPr lang="en-MY" sz="32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MY" sz="3200" dirty="0" err="1" smtClean="0">
                <a:solidFill>
                  <a:srgbClr val="C00000"/>
                </a:solidFill>
                <a:latin typeface="Cambria" pitchFamily="18" charset="0"/>
              </a:rPr>
              <a:t>instruktional</a:t>
            </a:r>
            <a:r>
              <a:rPr lang="en-MY" sz="32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MY" sz="3200" dirty="0" err="1" smtClean="0">
                <a:solidFill>
                  <a:srgbClr val="C00000"/>
                </a:solidFill>
                <a:latin typeface="Cambria" pitchFamily="18" charset="0"/>
              </a:rPr>
              <a:t>kearah</a:t>
            </a:r>
            <a:r>
              <a:rPr lang="en-MY" sz="32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MY" sz="3200" dirty="0" err="1" smtClean="0">
                <a:solidFill>
                  <a:srgbClr val="C00000"/>
                </a:solidFill>
                <a:latin typeface="Cambria" pitchFamily="18" charset="0"/>
              </a:rPr>
              <a:t>kecemerlangan</a:t>
            </a:r>
            <a:r>
              <a:rPr lang="en-MY" sz="32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MY" sz="3200" dirty="0" err="1" smtClean="0">
                <a:solidFill>
                  <a:srgbClr val="C00000"/>
                </a:solidFill>
                <a:latin typeface="Cambria" pitchFamily="18" charset="0"/>
              </a:rPr>
              <a:t>organisasi</a:t>
            </a:r>
            <a:endParaRPr lang="en-MY" sz="3200" kern="1200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4138" y="1235264"/>
            <a:ext cx="9108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i="1" dirty="0" smtClean="0">
                <a:solidFill>
                  <a:srgbClr val="C00000"/>
                </a:solidFill>
                <a:latin typeface="Cooper Std Black" pitchFamily="18" charset="0"/>
              </a:rPr>
              <a:t>7</a:t>
            </a:r>
            <a:endParaRPr lang="ms-MY" dirty="0"/>
          </a:p>
        </p:txBody>
      </p:sp>
      <p:sp>
        <p:nvSpPr>
          <p:cNvPr id="22" name="TextBox 21"/>
          <p:cNvSpPr txBox="1"/>
          <p:nvPr/>
        </p:nvSpPr>
        <p:spPr>
          <a:xfrm>
            <a:off x="4582873" y="2023692"/>
            <a:ext cx="3888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Pakej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MP</a:t>
            </a: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Pemantauan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600" dirty="0" err="1">
                <a:solidFill>
                  <a:schemeClr val="tx2">
                    <a:lumMod val="50000"/>
                  </a:schemeClr>
                </a:solidFill>
              </a:rPr>
              <a:t>J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w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penindihan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i="1" dirty="0" smtClean="0">
                <a:solidFill>
                  <a:schemeClr val="tx2">
                    <a:lumMod val="50000"/>
                  </a:schemeClr>
                </a:solidFill>
              </a:rPr>
              <a:t>(overlapping)</a:t>
            </a:r>
          </a:p>
          <a:p>
            <a:pPr marL="457200" indent="-457200"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Pemimpin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i="1" dirty="0" smtClean="0">
                <a:solidFill>
                  <a:schemeClr val="tx2">
                    <a:lumMod val="50000"/>
                  </a:schemeClr>
                </a:solidFill>
              </a:rPr>
              <a:t>“team teaching / lesson study”</a:t>
            </a:r>
          </a:p>
        </p:txBody>
      </p:sp>
    </p:spTree>
    <p:extLst>
      <p:ext uri="{BB962C8B-B14F-4D97-AF65-F5344CB8AC3E}">
        <p14:creationId xmlns="" xmlns:p14="http://schemas.microsoft.com/office/powerpoint/2010/main" val="3664521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905000"/>
            <a:ext cx="8424936" cy="4476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MY" sz="4000" dirty="0" err="1">
                <a:latin typeface="Cambria" pitchFamily="18" charset="0"/>
              </a:rPr>
              <a:t>Pihak</a:t>
            </a:r>
            <a:r>
              <a:rPr lang="en-MY" sz="4000" dirty="0">
                <a:latin typeface="Cambria" pitchFamily="18" charset="0"/>
              </a:rPr>
              <a:t> </a:t>
            </a:r>
            <a:r>
              <a:rPr lang="en-MY" sz="4000" dirty="0" err="1">
                <a:latin typeface="Cambria" pitchFamily="18" charset="0"/>
              </a:rPr>
              <a:t>sekolah</a:t>
            </a:r>
            <a:r>
              <a:rPr lang="en-MY" sz="4000" dirty="0">
                <a:latin typeface="Cambria" pitchFamily="18" charset="0"/>
              </a:rPr>
              <a:t> </a:t>
            </a:r>
            <a:r>
              <a:rPr lang="en-MY" sz="4000" dirty="0" err="1" smtClean="0">
                <a:latin typeface="Cambria" pitchFamily="18" charset="0"/>
              </a:rPr>
              <a:t>dicadangkan</a:t>
            </a:r>
            <a:r>
              <a:rPr lang="en-MY" sz="4000" dirty="0" smtClean="0">
                <a:latin typeface="Cambria" pitchFamily="18" charset="0"/>
              </a:rPr>
              <a:t> </a:t>
            </a:r>
            <a:r>
              <a:rPr lang="en-MY" sz="4000" dirty="0" err="1">
                <a:latin typeface="Cambria" pitchFamily="18" charset="0"/>
              </a:rPr>
              <a:t>mengambil</a:t>
            </a:r>
            <a:r>
              <a:rPr lang="en-MY" sz="4000" dirty="0">
                <a:latin typeface="Cambria" pitchFamily="18" charset="0"/>
              </a:rPr>
              <a:t> </a:t>
            </a:r>
            <a:r>
              <a:rPr lang="en-MY" sz="4000" dirty="0" err="1">
                <a:latin typeface="Cambria" pitchFamily="18" charset="0"/>
              </a:rPr>
              <a:t>kira</a:t>
            </a:r>
            <a:r>
              <a:rPr lang="en-MY" sz="4000" dirty="0">
                <a:latin typeface="Cambria" pitchFamily="18" charset="0"/>
              </a:rPr>
              <a:t> </a:t>
            </a:r>
            <a:r>
              <a:rPr lang="en-MY" sz="4000" dirty="0" err="1">
                <a:latin typeface="Cambria" pitchFamily="18" charset="0"/>
              </a:rPr>
              <a:t>semua</a:t>
            </a:r>
            <a:r>
              <a:rPr lang="en-MY" sz="4000" dirty="0">
                <a:latin typeface="Cambria" pitchFamily="18" charset="0"/>
              </a:rPr>
              <a:t> </a:t>
            </a:r>
            <a:r>
              <a:rPr lang="en-MY" sz="4000" dirty="0" err="1">
                <a:latin typeface="Cambria" pitchFamily="18" charset="0"/>
              </a:rPr>
              <a:t>aspek</a:t>
            </a:r>
            <a:r>
              <a:rPr lang="en-MY" sz="4000" dirty="0">
                <a:latin typeface="Cambria" pitchFamily="18" charset="0"/>
              </a:rPr>
              <a:t> </a:t>
            </a:r>
            <a:r>
              <a:rPr lang="en-MY" sz="4000" dirty="0" err="1">
                <a:latin typeface="Cambria" pitchFamily="18" charset="0"/>
              </a:rPr>
              <a:t>termasuk</a:t>
            </a:r>
            <a:r>
              <a:rPr lang="en-MY" sz="4000" dirty="0">
                <a:latin typeface="Cambria" pitchFamily="18" charset="0"/>
              </a:rPr>
              <a:t> </a:t>
            </a:r>
            <a:r>
              <a:rPr lang="en-MY" sz="4000" dirty="0" err="1">
                <a:solidFill>
                  <a:srgbClr val="FF0000"/>
                </a:solidFill>
                <a:latin typeface="Cambria" pitchFamily="18" charset="0"/>
              </a:rPr>
              <a:t>prasarana</a:t>
            </a:r>
            <a:r>
              <a:rPr lang="en-MY" sz="40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MY" sz="4000" dirty="0" err="1">
                <a:solidFill>
                  <a:srgbClr val="FF0000"/>
                </a:solidFill>
                <a:latin typeface="Cambria" pitchFamily="18" charset="0"/>
              </a:rPr>
              <a:t>sekolah</a:t>
            </a:r>
            <a:r>
              <a:rPr lang="en-MY" sz="4000" dirty="0">
                <a:solidFill>
                  <a:srgbClr val="FF0000"/>
                </a:solidFill>
                <a:latin typeface="Cambria" pitchFamily="18" charset="0"/>
              </a:rPr>
              <a:t>, </a:t>
            </a:r>
            <a:r>
              <a:rPr lang="en-MY" sz="4000" dirty="0" err="1">
                <a:solidFill>
                  <a:srgbClr val="FF0000"/>
                </a:solidFill>
                <a:latin typeface="Cambria" pitchFamily="18" charset="0"/>
              </a:rPr>
              <a:t>tahap</a:t>
            </a:r>
            <a:r>
              <a:rPr lang="en-MY" sz="40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MY" sz="4000" dirty="0" err="1">
                <a:solidFill>
                  <a:srgbClr val="FF0000"/>
                </a:solidFill>
                <a:latin typeface="Cambria" pitchFamily="18" charset="0"/>
              </a:rPr>
              <a:t>kemampuan</a:t>
            </a:r>
            <a:r>
              <a:rPr lang="en-MY" sz="40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MY" sz="4000" dirty="0" err="1">
                <a:solidFill>
                  <a:srgbClr val="FF0000"/>
                </a:solidFill>
                <a:latin typeface="Cambria" pitchFamily="18" charset="0"/>
              </a:rPr>
              <a:t>murid</a:t>
            </a:r>
            <a:r>
              <a:rPr lang="en-MY" sz="40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MY" sz="4000" dirty="0" err="1">
                <a:solidFill>
                  <a:srgbClr val="FF0000"/>
                </a:solidFill>
                <a:latin typeface="Cambria" pitchFamily="18" charset="0"/>
              </a:rPr>
              <a:t>dan</a:t>
            </a:r>
            <a:r>
              <a:rPr lang="en-MY" sz="40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MY" sz="4000" dirty="0" err="1">
                <a:solidFill>
                  <a:srgbClr val="FF0000"/>
                </a:solidFill>
                <a:latin typeface="Cambria" pitchFamily="18" charset="0"/>
              </a:rPr>
              <a:t>kepakaran</a:t>
            </a:r>
            <a:r>
              <a:rPr lang="en-MY" sz="4000" dirty="0">
                <a:solidFill>
                  <a:srgbClr val="FF0000"/>
                </a:solidFill>
                <a:latin typeface="Cambria" pitchFamily="18" charset="0"/>
              </a:rPr>
              <a:t>/</a:t>
            </a:r>
            <a:r>
              <a:rPr lang="en-MY" sz="4000" dirty="0" err="1">
                <a:solidFill>
                  <a:srgbClr val="FF0000"/>
                </a:solidFill>
                <a:latin typeface="Cambria" pitchFamily="18" charset="0"/>
              </a:rPr>
              <a:t>opsyen</a:t>
            </a:r>
            <a:r>
              <a:rPr lang="en-MY" sz="4000" dirty="0">
                <a:solidFill>
                  <a:srgbClr val="FF0000"/>
                </a:solidFill>
                <a:latin typeface="Cambria" pitchFamily="18" charset="0"/>
              </a:rPr>
              <a:t> guru </a:t>
            </a:r>
            <a:r>
              <a:rPr lang="en-MY" sz="4000" dirty="0" err="1">
                <a:latin typeface="Cambria" pitchFamily="18" charset="0"/>
              </a:rPr>
              <a:t>dalam</a:t>
            </a:r>
            <a:r>
              <a:rPr lang="en-MY" sz="4000" dirty="0">
                <a:latin typeface="Cambria" pitchFamily="18" charset="0"/>
              </a:rPr>
              <a:t> </a:t>
            </a:r>
            <a:r>
              <a:rPr lang="en-MY" sz="4000" dirty="0" err="1">
                <a:latin typeface="Cambria" pitchFamily="18" charset="0"/>
              </a:rPr>
              <a:t>penjadualan</a:t>
            </a:r>
            <a:r>
              <a:rPr lang="en-MY" sz="4000" dirty="0">
                <a:latin typeface="Cambria" pitchFamily="18" charset="0"/>
              </a:rPr>
              <a:t> </a:t>
            </a:r>
            <a:r>
              <a:rPr lang="en-MY" sz="4000" dirty="0" err="1">
                <a:latin typeface="Cambria" pitchFamily="18" charset="0"/>
              </a:rPr>
              <a:t>waktu</a:t>
            </a:r>
            <a:r>
              <a:rPr lang="en-MY" sz="4000" dirty="0">
                <a:latin typeface="Cambria" pitchFamily="18" charset="0"/>
              </a:rPr>
              <a:t> </a:t>
            </a:r>
            <a:r>
              <a:rPr lang="en-MY" sz="4000" dirty="0" err="1">
                <a:latin typeface="Cambria" pitchFamily="18" charset="0"/>
              </a:rPr>
              <a:t>sekolah</a:t>
            </a:r>
            <a:r>
              <a:rPr lang="en-MY" sz="4000" dirty="0">
                <a:latin typeface="Cambria" pitchFamily="18" charset="0"/>
              </a:rPr>
              <a:t>.</a:t>
            </a:r>
            <a:endParaRPr lang="en-US" sz="4000" dirty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CADANGAN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63568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25272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TERIMA KASIH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320" y="2852936"/>
            <a:ext cx="30480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255184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4644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ms-MY" sz="3600" dirty="0"/>
              <a:t>Jadual waktu merupakan </a:t>
            </a:r>
            <a:r>
              <a:rPr lang="ms-MY" sz="3600" dirty="0">
                <a:solidFill>
                  <a:srgbClr val="FF0000"/>
                </a:solidFill>
              </a:rPr>
              <a:t>suatu pernyataan mengenai mata pelajaran yang akan diajar </a:t>
            </a:r>
            <a:r>
              <a:rPr lang="ms-MY" sz="3600" dirty="0"/>
              <a:t>kepada murid setiap hari persekolahan yang menyatakan tempoh dan peruntukan masa suatu </a:t>
            </a:r>
            <a:r>
              <a:rPr lang="ms-MY" sz="3600" dirty="0" smtClean="0"/>
              <a:t>mata </a:t>
            </a:r>
            <a:r>
              <a:rPr lang="ms-MY" sz="3600" dirty="0"/>
              <a:t>pelajaran yang diajar dan nama guru yang mengajar mata pelajaran itu.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/>
              <a:t>P</a:t>
            </a:r>
            <a:r>
              <a:rPr lang="en-US" sz="6000" dirty="0" err="1" smtClean="0"/>
              <a:t>engenalan</a:t>
            </a:r>
            <a:endParaRPr lang="ms-MY" dirty="0"/>
          </a:p>
        </p:txBody>
      </p:sp>
    </p:spTree>
    <p:extLst>
      <p:ext uri="{BB962C8B-B14F-4D97-AF65-F5344CB8AC3E}">
        <p14:creationId xmlns="" xmlns:p14="http://schemas.microsoft.com/office/powerpoint/2010/main" val="176399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6045167" y="2233069"/>
            <a:ext cx="2232248" cy="21233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1" name="Oval 10"/>
          <p:cNvSpPr/>
          <p:nvPr/>
        </p:nvSpPr>
        <p:spPr>
          <a:xfrm>
            <a:off x="4468024" y="4062893"/>
            <a:ext cx="2232248" cy="21233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0" name="Oval 9"/>
          <p:cNvSpPr/>
          <p:nvPr/>
        </p:nvSpPr>
        <p:spPr>
          <a:xfrm>
            <a:off x="1979712" y="4070886"/>
            <a:ext cx="2232248" cy="21233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9" name="Oval 8"/>
          <p:cNvSpPr/>
          <p:nvPr/>
        </p:nvSpPr>
        <p:spPr>
          <a:xfrm>
            <a:off x="461826" y="2365183"/>
            <a:ext cx="2232248" cy="21233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192" y="548680"/>
            <a:ext cx="8229600" cy="1252728"/>
          </a:xfrm>
        </p:spPr>
        <p:txBody>
          <a:bodyPr/>
          <a:lstStyle/>
          <a:p>
            <a:r>
              <a:rPr lang="en-US" dirty="0" smtClean="0"/>
              <a:t>J/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menyelaraskan</a:t>
            </a:r>
            <a:endParaRPr lang="ms-MY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971587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pelajar</a:t>
            </a:r>
            <a:endParaRPr lang="ms-MY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550654" y="4723403"/>
            <a:ext cx="1090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guru</a:t>
            </a:r>
            <a:endParaRPr lang="ms-MY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839877" y="4470145"/>
            <a:ext cx="1404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/>
              <a:t>Bilik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dirty="0" err="1" smtClean="0"/>
              <a:t>darjah</a:t>
            </a:r>
            <a:endParaRPr lang="ms-MY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296310" y="2940358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tempoh</a:t>
            </a:r>
            <a:endParaRPr lang="ms-MY" sz="3600" dirty="0"/>
          </a:p>
        </p:txBody>
      </p:sp>
      <p:cxnSp>
        <p:nvCxnSpPr>
          <p:cNvPr id="14" name="Straight Connector 13"/>
          <p:cNvCxnSpPr>
            <a:stCxn id="9" idx="7"/>
            <a:endCxn id="3" idx="2"/>
          </p:cNvCxnSpPr>
          <p:nvPr/>
        </p:nvCxnSpPr>
        <p:spPr>
          <a:xfrm flipV="1">
            <a:off x="2367169" y="1801408"/>
            <a:ext cx="2132823" cy="874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2"/>
            <a:endCxn id="12" idx="1"/>
          </p:cNvCxnSpPr>
          <p:nvPr/>
        </p:nvCxnSpPr>
        <p:spPr>
          <a:xfrm>
            <a:off x="4499992" y="1801408"/>
            <a:ext cx="1872080" cy="742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2"/>
            <a:endCxn id="11" idx="0"/>
          </p:cNvCxnSpPr>
          <p:nvPr/>
        </p:nvCxnSpPr>
        <p:spPr>
          <a:xfrm>
            <a:off x="4499992" y="1801408"/>
            <a:ext cx="1084156" cy="2261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2"/>
            <a:endCxn id="10" idx="0"/>
          </p:cNvCxnSpPr>
          <p:nvPr/>
        </p:nvCxnSpPr>
        <p:spPr>
          <a:xfrm flipH="1">
            <a:off x="3095836" y="1801408"/>
            <a:ext cx="1404156" cy="2269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2810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9" grpId="0" animBg="1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5229200"/>
          </a:xfrm>
        </p:spPr>
        <p:txBody>
          <a:bodyPr>
            <a:noAutofit/>
          </a:bodyPr>
          <a:lstStyle/>
          <a:p>
            <a:pPr marL="531813" indent="-531813">
              <a:buClr>
                <a:srgbClr val="0070C0"/>
              </a:buClr>
              <a:buFont typeface="Wingdings" pitchFamily="2" charset="2"/>
              <a:buChar char="v"/>
            </a:pPr>
            <a:r>
              <a:rPr lang="ms-MY" sz="3200" dirty="0" smtClean="0">
                <a:solidFill>
                  <a:srgbClr val="FF0000"/>
                </a:solidFill>
              </a:rPr>
              <a:t>mematuhi </a:t>
            </a:r>
            <a:r>
              <a:rPr lang="ms-MY" sz="3200" dirty="0">
                <a:solidFill>
                  <a:srgbClr val="FF0000"/>
                </a:solidFill>
              </a:rPr>
              <a:t>kurikulum</a:t>
            </a:r>
            <a:r>
              <a:rPr lang="ms-MY" sz="3200" dirty="0"/>
              <a:t> yang </a:t>
            </a:r>
            <a:r>
              <a:rPr lang="ms-MY" sz="3200" dirty="0" smtClean="0"/>
              <a:t>ditetapkan</a:t>
            </a:r>
          </a:p>
          <a:p>
            <a:pPr marL="531813" indent="-531813">
              <a:buClr>
                <a:srgbClr val="0070C0"/>
              </a:buClr>
              <a:buFont typeface="Wingdings" pitchFamily="2" charset="2"/>
              <a:buChar char="v"/>
            </a:pPr>
            <a:r>
              <a:rPr lang="ms-MY" sz="3200" dirty="0" smtClean="0"/>
              <a:t>mengandungi </a:t>
            </a:r>
            <a:r>
              <a:rPr lang="ms-MY" sz="3200" dirty="0">
                <a:solidFill>
                  <a:srgbClr val="FF0000"/>
                </a:solidFill>
              </a:rPr>
              <a:t>mata pelajaran yang diajar</a:t>
            </a:r>
            <a:r>
              <a:rPr lang="ms-MY" sz="3200" dirty="0"/>
              <a:t> </a:t>
            </a:r>
            <a:r>
              <a:rPr lang="ms-MY" sz="3200" dirty="0" smtClean="0"/>
              <a:t>&amp; </a:t>
            </a:r>
            <a:r>
              <a:rPr lang="ms-MY" sz="3200" dirty="0" smtClean="0">
                <a:solidFill>
                  <a:srgbClr val="FF0000"/>
                </a:solidFill>
              </a:rPr>
              <a:t>analisis </a:t>
            </a:r>
            <a:r>
              <a:rPr lang="ms-MY" sz="3200" dirty="0">
                <a:solidFill>
                  <a:srgbClr val="FF0000"/>
                </a:solidFill>
              </a:rPr>
              <a:t>jumlah </a:t>
            </a:r>
            <a:r>
              <a:rPr lang="ms-MY" sz="3200" dirty="0" smtClean="0">
                <a:solidFill>
                  <a:srgbClr val="FF0000"/>
                </a:solidFill>
              </a:rPr>
              <a:t>waktu</a:t>
            </a:r>
          </a:p>
          <a:p>
            <a:pPr marL="531813" indent="-531813">
              <a:buClr>
                <a:srgbClr val="0070C0"/>
              </a:buClr>
              <a:buFont typeface="Wingdings" pitchFamily="2" charset="2"/>
              <a:buChar char="v"/>
            </a:pPr>
            <a:r>
              <a:rPr lang="ms-MY" sz="3200" dirty="0" smtClean="0"/>
              <a:t>peruntukan </a:t>
            </a:r>
            <a:r>
              <a:rPr lang="ms-MY" sz="3200" dirty="0"/>
              <a:t>waktu </a:t>
            </a:r>
            <a:r>
              <a:rPr lang="ms-MY" sz="3200" dirty="0">
                <a:solidFill>
                  <a:srgbClr val="FF0000"/>
                </a:solidFill>
              </a:rPr>
              <a:t>mengikut pekeliling terkini </a:t>
            </a:r>
            <a:endParaRPr lang="ms-MY" sz="3200" dirty="0" smtClean="0">
              <a:solidFill>
                <a:srgbClr val="FF0000"/>
              </a:solidFill>
            </a:endParaRPr>
          </a:p>
          <a:p>
            <a:pPr marL="531813" indent="-531813">
              <a:buClr>
                <a:srgbClr val="0070C0"/>
              </a:buClr>
              <a:buFont typeface="Wingdings" pitchFamily="2" charset="2"/>
              <a:buChar char="v"/>
            </a:pPr>
            <a:r>
              <a:rPr lang="ms-MY" sz="3200" dirty="0" smtClean="0"/>
              <a:t>mengandungi </a:t>
            </a:r>
            <a:r>
              <a:rPr lang="ms-MY" sz="3200" dirty="0">
                <a:solidFill>
                  <a:srgbClr val="FF0000"/>
                </a:solidFill>
              </a:rPr>
              <a:t>senarai nama guru dengan mata pelajaran yang </a:t>
            </a:r>
            <a:r>
              <a:rPr lang="ms-MY" sz="3200" dirty="0" smtClean="0">
                <a:solidFill>
                  <a:srgbClr val="FF0000"/>
                </a:solidFill>
              </a:rPr>
              <a:t>diajar</a:t>
            </a:r>
          </a:p>
          <a:p>
            <a:pPr marL="531813" indent="-531813">
              <a:buClr>
                <a:srgbClr val="0070C0"/>
              </a:buClr>
              <a:buFont typeface="Wingdings" pitchFamily="2" charset="2"/>
              <a:buChar char="v"/>
            </a:pPr>
            <a:r>
              <a:rPr lang="ms-MY" sz="3200" dirty="0" smtClean="0">
                <a:solidFill>
                  <a:srgbClr val="FF0000"/>
                </a:solidFill>
              </a:rPr>
              <a:t>fleksibal</a:t>
            </a:r>
            <a:r>
              <a:rPr lang="ms-MY" sz="32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Jadual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…</a:t>
            </a:r>
            <a:endParaRPr lang="ms-MY" dirty="0"/>
          </a:p>
        </p:txBody>
      </p:sp>
    </p:spTree>
    <p:extLst>
      <p:ext uri="{BB962C8B-B14F-4D97-AF65-F5344CB8AC3E}">
        <p14:creationId xmlns="" xmlns:p14="http://schemas.microsoft.com/office/powerpoint/2010/main" val="22887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ISU1</a:t>
            </a:r>
            <a:endParaRPr lang="en-US" sz="6600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992612" y="4038600"/>
            <a:ext cx="3822192" cy="1816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3121047916"/>
              </p:ext>
            </p:extLst>
          </p:nvPr>
        </p:nvGraphicFramePr>
        <p:xfrm>
          <a:off x="314633" y="1340768"/>
          <a:ext cx="8675108" cy="52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667213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ISU2</a:t>
            </a:r>
            <a:endParaRPr lang="en-US" sz="6600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992612" y="4038600"/>
            <a:ext cx="3822192" cy="1816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3831176081"/>
              </p:ext>
            </p:extLst>
          </p:nvPr>
        </p:nvGraphicFramePr>
        <p:xfrm>
          <a:off x="314633" y="1268760"/>
          <a:ext cx="8675108" cy="53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011698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ISU3</a:t>
            </a:r>
            <a:endParaRPr lang="en-US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992612" y="4038600"/>
            <a:ext cx="3822192" cy="1816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3197794532"/>
              </p:ext>
            </p:extLst>
          </p:nvPr>
        </p:nvGraphicFramePr>
        <p:xfrm>
          <a:off x="314633" y="1484784"/>
          <a:ext cx="8675108" cy="51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011698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420888"/>
            <a:ext cx="6629400" cy="3200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ambria" pitchFamily="18" charset="0"/>
              </a:rPr>
              <a:t>Alat</a:t>
            </a: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mbria" pitchFamily="18" charset="0"/>
              </a:rPr>
              <a:t>pengurusan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mbria" pitchFamily="18" charset="0"/>
              </a:rPr>
              <a:t>penting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(powerful management tool)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</a:rPr>
              <a:t>pengurusan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</a:rPr>
              <a:t>kurikulum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</a:rPr>
              <a:t>Pengetua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/Guru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</a:rPr>
              <a:t>Besar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609600"/>
            <a:ext cx="8136904" cy="1091208"/>
          </a:xfrm>
        </p:spPr>
        <p:txBody>
          <a:bodyPr>
            <a:noAutofit/>
          </a:bodyPr>
          <a:lstStyle/>
          <a:p>
            <a:r>
              <a:rPr lang="en-US" sz="5400" dirty="0" err="1">
                <a:latin typeface="Cambria" pitchFamily="18" charset="0"/>
              </a:rPr>
              <a:t>Penjadualan</a:t>
            </a:r>
            <a:r>
              <a:rPr lang="en-US" sz="5400" dirty="0">
                <a:latin typeface="Cambria" pitchFamily="18" charset="0"/>
              </a:rPr>
              <a:t> </a:t>
            </a:r>
            <a:r>
              <a:rPr lang="en-US" sz="5400" dirty="0" err="1">
                <a:latin typeface="Cambria" pitchFamily="18" charset="0"/>
              </a:rPr>
              <a:t>Waktu</a:t>
            </a:r>
            <a:r>
              <a:rPr lang="en-US" sz="5400" dirty="0">
                <a:latin typeface="Cambria" pitchFamily="18" charset="0"/>
              </a:rPr>
              <a:t> </a:t>
            </a:r>
            <a:r>
              <a:rPr lang="en-US" sz="5400" dirty="0" err="1">
                <a:latin typeface="Cambria" pitchFamily="18" charset="0"/>
              </a:rPr>
              <a:t>PdP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11520883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1" y="914400"/>
            <a:ext cx="7190184" cy="3450696"/>
          </a:xfrm>
        </p:spPr>
        <p:txBody>
          <a:bodyPr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Cambria" pitchFamily="18" charset="0"/>
              </a:rPr>
              <a:t>Faktor</a:t>
            </a:r>
            <a:r>
              <a:rPr lang="en-US" sz="40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Cambria" pitchFamily="18" charset="0"/>
              </a:rPr>
              <a:t>kejayaan</a:t>
            </a:r>
            <a:r>
              <a:rPr lang="en-US" sz="40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Cambria" pitchFamily="18" charset="0"/>
              </a:rPr>
              <a:t>kritikal</a:t>
            </a:r>
            <a:r>
              <a:rPr lang="en-US" sz="4000" dirty="0">
                <a:solidFill>
                  <a:srgbClr val="FF0000"/>
                </a:solidFill>
                <a:latin typeface="Cambria" pitchFamily="18" charset="0"/>
              </a:rPr>
              <a:t>  (critical success factor) </a:t>
            </a:r>
            <a:r>
              <a:rPr lang="en-US" sz="3200" dirty="0" err="1">
                <a:solidFill>
                  <a:schemeClr val="tx1"/>
                </a:solidFill>
                <a:latin typeface="Cambria" pitchFamily="18" charset="0"/>
              </a:rPr>
              <a:t>kepimpinan</a:t>
            </a:r>
            <a:r>
              <a:rPr lang="en-US" sz="32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mbria" pitchFamily="18" charset="0"/>
              </a:rPr>
              <a:t>instruksional</a:t>
            </a:r>
            <a:r>
              <a:rPr lang="en-US" sz="3200" dirty="0">
                <a:solidFill>
                  <a:schemeClr val="tx1"/>
                </a:solidFill>
                <a:latin typeface="Cambria" pitchFamily="18" charset="0"/>
              </a:rPr>
              <a:t> di </a:t>
            </a:r>
            <a:r>
              <a:rPr lang="en-US" sz="3200" dirty="0" err="1">
                <a:solidFill>
                  <a:schemeClr val="tx1"/>
                </a:solidFill>
                <a:latin typeface="Cambria" pitchFamily="18" charset="0"/>
              </a:rPr>
              <a:t>sekolah</a:t>
            </a:r>
            <a:endParaRPr lang="en-US" sz="32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038600" y="2743200"/>
            <a:ext cx="914400" cy="7620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21504" y="3352800"/>
            <a:ext cx="4271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TINDAKAN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248833" y="4080596"/>
            <a:ext cx="659976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err="1">
                <a:solidFill>
                  <a:schemeClr val="tx1"/>
                </a:solidFill>
                <a:latin typeface="Cambria" pitchFamily="18" charset="0"/>
              </a:rPr>
              <a:t>Pengetua</a:t>
            </a:r>
            <a:r>
              <a:rPr lang="en-US" sz="3600" dirty="0">
                <a:solidFill>
                  <a:schemeClr val="tx1"/>
                </a:solidFill>
                <a:latin typeface="Cambria" pitchFamily="18" charset="0"/>
              </a:rPr>
              <a:t>/Guru </a:t>
            </a:r>
            <a:r>
              <a:rPr lang="en-US" sz="3600" dirty="0" err="1">
                <a:solidFill>
                  <a:schemeClr val="tx1"/>
                </a:solidFill>
                <a:latin typeface="Cambria" pitchFamily="18" charset="0"/>
              </a:rPr>
              <a:t>Besar</a:t>
            </a:r>
            <a:r>
              <a:rPr lang="en-US" sz="36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mbria" pitchFamily="18" charset="0"/>
              </a:rPr>
              <a:t>patut</a:t>
            </a:r>
            <a:r>
              <a:rPr lang="en-US" sz="36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merancang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dan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melaksanakan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mbria" pitchFamily="18" charset="0"/>
              </a:rPr>
              <a:t>penjadualan</a:t>
            </a:r>
            <a:r>
              <a:rPr lang="en-US" sz="36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mbria" pitchFamily="18" charset="0"/>
              </a:rPr>
              <a:t>waktu</a:t>
            </a:r>
            <a:r>
              <a:rPr lang="en-US" sz="36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mbria" pitchFamily="18" charset="0"/>
              </a:rPr>
              <a:t>PdP</a:t>
            </a:r>
            <a:r>
              <a:rPr lang="en-US" sz="3600" dirty="0">
                <a:solidFill>
                  <a:schemeClr val="tx1"/>
                </a:solidFill>
                <a:latin typeface="Cambria" pitchFamily="18" charset="0"/>
              </a:rPr>
              <a:t> yang </a:t>
            </a:r>
            <a:r>
              <a:rPr lang="en-US" sz="3600" dirty="0" err="1">
                <a:solidFill>
                  <a:schemeClr val="tx1"/>
                </a:solidFill>
                <a:latin typeface="Cambria" pitchFamily="18" charset="0"/>
              </a:rPr>
              <a:t>cemerlang</a:t>
            </a:r>
            <a:r>
              <a:rPr lang="en-US" sz="36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mbria" pitchFamily="18" charset="0"/>
              </a:rPr>
              <a:t>sebagai</a:t>
            </a:r>
            <a:r>
              <a:rPr lang="en-US" sz="3600" dirty="0">
                <a:solidFill>
                  <a:schemeClr val="tx1"/>
                </a:solidFill>
                <a:latin typeface="Cambria" pitchFamily="18" charset="0"/>
              </a:rPr>
              <a:t> KPI .</a:t>
            </a:r>
          </a:p>
          <a:p>
            <a:endParaRPr lang="en-US" sz="36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615354"/>
            <a:ext cx="1109296" cy="1109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801348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776</TotalTime>
  <Words>367</Words>
  <Application>Microsoft Office PowerPoint</Application>
  <PresentationFormat>On-screen Show (4:3)</PresentationFormat>
  <Paragraphs>84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MELINDUNGI MASA INSTRUKSIONAL  Melalui PENJADUALAN WAKTU PENGAJARAN DAN PEMBELAJARAN (PdP)</vt:lpstr>
      <vt:lpstr>Pengenalan</vt:lpstr>
      <vt:lpstr>J/waktu menyelaraskan</vt:lpstr>
      <vt:lpstr>Jadual waktu perlu…</vt:lpstr>
      <vt:lpstr>ISU1</vt:lpstr>
      <vt:lpstr>ISU2</vt:lpstr>
      <vt:lpstr>ISU3</vt:lpstr>
      <vt:lpstr>Alat pengurusan penting (powerful management tool) dalam pengurusan kurikulum Pengetua/Guru Besar</vt:lpstr>
      <vt:lpstr>Slide 9</vt:lpstr>
      <vt:lpstr>Prinsip  Penjadualan Waktu PdP</vt:lpstr>
      <vt:lpstr>Prinsip  Penjadualan Waktu PdP</vt:lpstr>
      <vt:lpstr>Prinsip  Penjadualan Waktu PdP</vt:lpstr>
      <vt:lpstr>Prinsip  Penjadualan Waktu PdP</vt:lpstr>
      <vt:lpstr>Prinsip  Penjadualan Waktu PdP</vt:lpstr>
      <vt:lpstr>Prinsip  Penjadualan Waktu PdP</vt:lpstr>
      <vt:lpstr>Prinsip  Penjadualan Waktu PdP</vt:lpstr>
      <vt:lpstr>CADANGAN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MELINDUNGI MASA INSTRUKSIONAL  MELALUI PENJADUALAN WAKTU PENGAJARAN DAN PEMBELAJARAN</dc:title>
  <dc:creator>User</dc:creator>
  <cp:lastModifiedBy>user</cp:lastModifiedBy>
  <cp:revision>48</cp:revision>
  <dcterms:created xsi:type="dcterms:W3CDTF">2012-10-29T15:48:02Z</dcterms:created>
  <dcterms:modified xsi:type="dcterms:W3CDTF">2013-03-14T06:08:48Z</dcterms:modified>
</cp:coreProperties>
</file>